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3" r:id="rId3"/>
    <p:sldId id="257" r:id="rId4"/>
    <p:sldId id="258" r:id="rId5"/>
    <p:sldId id="259" r:id="rId6"/>
    <p:sldId id="278" r:id="rId7"/>
    <p:sldId id="260" r:id="rId8"/>
    <p:sldId id="274" r:id="rId9"/>
    <p:sldId id="275" r:id="rId10"/>
    <p:sldId id="277" r:id="rId11"/>
    <p:sldId id="276" r:id="rId12"/>
    <p:sldId id="264" r:id="rId13"/>
    <p:sldId id="267" r:id="rId14"/>
    <p:sldId id="272" r:id="rId15"/>
    <p:sldId id="268" r:id="rId16"/>
    <p:sldId id="269" r:id="rId17"/>
    <p:sldId id="270" r:id="rId18"/>
    <p:sldId id="271" r:id="rId1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7988" autoAdjust="0"/>
  </p:normalViewPr>
  <p:slideViewPr>
    <p:cSldViewPr>
      <p:cViewPr varScale="1">
        <p:scale>
          <a:sx n="72" d="100"/>
          <a:sy n="72" d="100"/>
        </p:scale>
        <p:origin x="151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9A206B-F543-4553-A549-3C683DF4D236}" type="doc">
      <dgm:prSet loTypeId="urn:microsoft.com/office/officeart/2005/8/layout/process4" loCatId="process" qsTypeId="urn:microsoft.com/office/officeart/2005/8/quickstyle/3d3" qsCatId="3D" csTypeId="urn:microsoft.com/office/officeart/2005/8/colors/accent0_3" csCatId="mainScheme" phldr="1"/>
      <dgm:spPr/>
      <dgm:t>
        <a:bodyPr/>
        <a:lstStyle/>
        <a:p>
          <a:endParaRPr lang="da-DK"/>
        </a:p>
      </dgm:t>
    </dgm:pt>
    <dgm:pt modelId="{C8D192CD-5815-4BEB-B4D1-B8EEE7F704AE}">
      <dgm:prSet phldrT="[Tekst]" custT="1"/>
      <dgm:spPr/>
      <dgm:t>
        <a:bodyPr/>
        <a:lstStyle/>
        <a:p>
          <a:r>
            <a:rPr lang="da-DK" sz="1600" b="1" dirty="0" smtClean="0">
              <a:solidFill>
                <a:schemeClr val="bg1"/>
              </a:solidFill>
            </a:rPr>
            <a:t>Efterår 2014</a:t>
          </a:r>
          <a:endParaRPr lang="da-DK" sz="1600" b="1" dirty="0">
            <a:solidFill>
              <a:schemeClr val="bg1"/>
            </a:solidFill>
          </a:endParaRPr>
        </a:p>
      </dgm:t>
    </dgm:pt>
    <dgm:pt modelId="{20459CF2-71B9-4E9A-8D30-A23D238C9D04}" type="parTrans" cxnId="{9276B52B-8B38-4A6F-BD32-293901E2294A}">
      <dgm:prSet/>
      <dgm:spPr/>
      <dgm:t>
        <a:bodyPr/>
        <a:lstStyle/>
        <a:p>
          <a:endParaRPr lang="da-DK"/>
        </a:p>
      </dgm:t>
    </dgm:pt>
    <dgm:pt modelId="{4FC0AA08-9937-4B65-BDC6-CACE63324554}" type="sibTrans" cxnId="{9276B52B-8B38-4A6F-BD32-293901E2294A}">
      <dgm:prSet/>
      <dgm:spPr/>
      <dgm:t>
        <a:bodyPr/>
        <a:lstStyle/>
        <a:p>
          <a:endParaRPr lang="da-DK"/>
        </a:p>
      </dgm:t>
    </dgm:pt>
    <dgm:pt modelId="{D934B7CC-8143-4762-B187-EC976E78E3A1}">
      <dgm:prSet phldrT="[Tekst]" custT="1"/>
      <dgm:spPr/>
      <dgm:t>
        <a:bodyPr/>
        <a:lstStyle/>
        <a:p>
          <a:r>
            <a:rPr lang="da-DK" sz="1600" dirty="0" smtClean="0"/>
            <a:t>Dialogmøder om talentarbejdet med LU </a:t>
          </a:r>
          <a:endParaRPr lang="da-DK" sz="1600" dirty="0"/>
        </a:p>
      </dgm:t>
    </dgm:pt>
    <dgm:pt modelId="{1DFA7F19-28B7-4A77-ADA3-A2E1CA2FC0CA}" type="parTrans" cxnId="{E6D8A860-D050-4992-95A4-A96A3B239787}">
      <dgm:prSet/>
      <dgm:spPr/>
      <dgm:t>
        <a:bodyPr/>
        <a:lstStyle/>
        <a:p>
          <a:endParaRPr lang="da-DK"/>
        </a:p>
      </dgm:t>
    </dgm:pt>
    <dgm:pt modelId="{FD519865-1167-4210-91D4-A7B07656CAFD}" type="sibTrans" cxnId="{E6D8A860-D050-4992-95A4-A96A3B239787}">
      <dgm:prSet/>
      <dgm:spPr/>
      <dgm:t>
        <a:bodyPr/>
        <a:lstStyle/>
        <a:p>
          <a:endParaRPr lang="da-DK"/>
        </a:p>
      </dgm:t>
    </dgm:pt>
    <dgm:pt modelId="{435E4CD7-C838-4A02-A5DD-968BC021E2A0}">
      <dgm:prSet phldrT="[Tekst]" custT="1"/>
      <dgm:spPr/>
      <dgm:t>
        <a:bodyPr/>
        <a:lstStyle/>
        <a:p>
          <a:r>
            <a:rPr lang="da-DK" sz="1600" b="1" dirty="0" smtClean="0"/>
            <a:t>Efterår 2014</a:t>
          </a:r>
          <a:endParaRPr lang="da-DK" sz="1600" b="1" dirty="0"/>
        </a:p>
      </dgm:t>
    </dgm:pt>
    <dgm:pt modelId="{256B109E-BF98-43C9-A78B-AA5CCF69EAE6}" type="parTrans" cxnId="{C943D187-59C9-4B9A-93FD-6C399B87E507}">
      <dgm:prSet/>
      <dgm:spPr/>
      <dgm:t>
        <a:bodyPr/>
        <a:lstStyle/>
        <a:p>
          <a:endParaRPr lang="da-DK"/>
        </a:p>
      </dgm:t>
    </dgm:pt>
    <dgm:pt modelId="{C9199D10-92A1-4198-942F-3B3F6CDB1BC3}" type="sibTrans" cxnId="{C943D187-59C9-4B9A-93FD-6C399B87E507}">
      <dgm:prSet/>
      <dgm:spPr/>
      <dgm:t>
        <a:bodyPr/>
        <a:lstStyle/>
        <a:p>
          <a:endParaRPr lang="da-DK"/>
        </a:p>
      </dgm:t>
    </dgm:pt>
    <dgm:pt modelId="{790B5C72-79E1-4B22-97DE-B3706FE24B64}">
      <dgm:prSet phldrT="[Tekst]" custT="1"/>
      <dgm:spPr/>
      <dgm:t>
        <a:bodyPr/>
        <a:lstStyle/>
        <a:p>
          <a:r>
            <a:rPr lang="da-DK" sz="1600" dirty="0" smtClean="0"/>
            <a:t>Åbent dialogmøde om talentarbejdet </a:t>
          </a:r>
          <a:endParaRPr lang="da-DK" sz="1600" dirty="0"/>
        </a:p>
      </dgm:t>
    </dgm:pt>
    <dgm:pt modelId="{A398A1E0-DB4D-4A82-9456-A61224B4EB4A}" type="parTrans" cxnId="{241CF86B-DD84-4762-AA68-CDBBF237F773}">
      <dgm:prSet/>
      <dgm:spPr/>
      <dgm:t>
        <a:bodyPr/>
        <a:lstStyle/>
        <a:p>
          <a:endParaRPr lang="da-DK"/>
        </a:p>
      </dgm:t>
    </dgm:pt>
    <dgm:pt modelId="{C3F58C1B-5BBB-4EB2-9D10-3BB4237D9E66}" type="sibTrans" cxnId="{241CF86B-DD84-4762-AA68-CDBBF237F773}">
      <dgm:prSet/>
      <dgm:spPr/>
      <dgm:t>
        <a:bodyPr/>
        <a:lstStyle/>
        <a:p>
          <a:endParaRPr lang="da-DK"/>
        </a:p>
      </dgm:t>
    </dgm:pt>
    <dgm:pt modelId="{7386C468-C292-4FBC-BE61-FC388947866C}">
      <dgm:prSet phldrT="[Tekst]" custT="1"/>
      <dgm:spPr/>
      <dgm:t>
        <a:bodyPr/>
        <a:lstStyle/>
        <a:p>
          <a:r>
            <a:rPr lang="da-DK" sz="1600" b="1" dirty="0" smtClean="0"/>
            <a:t>Januar/februar 2015</a:t>
          </a:r>
          <a:endParaRPr lang="da-DK" sz="1600" b="1" dirty="0"/>
        </a:p>
      </dgm:t>
    </dgm:pt>
    <dgm:pt modelId="{86A5A58F-4A5E-4D55-95DF-18C3D014276D}" type="parTrans" cxnId="{DA479D0E-3468-4241-BB00-D272E1941C1F}">
      <dgm:prSet/>
      <dgm:spPr/>
      <dgm:t>
        <a:bodyPr/>
        <a:lstStyle/>
        <a:p>
          <a:endParaRPr lang="da-DK"/>
        </a:p>
      </dgm:t>
    </dgm:pt>
    <dgm:pt modelId="{D29A00CD-3C0E-4C0E-A017-8822D26525F3}" type="sibTrans" cxnId="{DA479D0E-3468-4241-BB00-D272E1941C1F}">
      <dgm:prSet/>
      <dgm:spPr/>
      <dgm:t>
        <a:bodyPr/>
        <a:lstStyle/>
        <a:p>
          <a:endParaRPr lang="da-DK"/>
        </a:p>
      </dgm:t>
    </dgm:pt>
    <dgm:pt modelId="{054D858B-BB3D-4107-89B0-9C44912DDF43}">
      <dgm:prSet phldrT="[Tekst]" custT="1"/>
      <dgm:spPr/>
      <dgm:t>
        <a:bodyPr/>
        <a:lstStyle/>
        <a:p>
          <a:r>
            <a:rPr lang="da-DK" sz="1600" dirty="0" smtClean="0"/>
            <a:t>2 workshops (kl. 10-16) – udarbejdelse af talentpolitik og strategi</a:t>
          </a:r>
          <a:endParaRPr lang="da-DK" sz="1600" dirty="0"/>
        </a:p>
      </dgm:t>
    </dgm:pt>
    <dgm:pt modelId="{79417280-D2D7-48B9-9D2B-BAA28134400B}" type="parTrans" cxnId="{C688664D-E036-4EF3-9411-B234F7DD2B97}">
      <dgm:prSet/>
      <dgm:spPr/>
      <dgm:t>
        <a:bodyPr/>
        <a:lstStyle/>
        <a:p>
          <a:endParaRPr lang="da-DK"/>
        </a:p>
      </dgm:t>
    </dgm:pt>
    <dgm:pt modelId="{6DB85E6B-04F9-4DFE-91E9-95B2635376D0}" type="sibTrans" cxnId="{C688664D-E036-4EF3-9411-B234F7DD2B97}">
      <dgm:prSet/>
      <dgm:spPr/>
      <dgm:t>
        <a:bodyPr/>
        <a:lstStyle/>
        <a:p>
          <a:endParaRPr lang="da-DK"/>
        </a:p>
      </dgm:t>
    </dgm:pt>
    <dgm:pt modelId="{85F7F678-4981-4FE1-8610-D5EFDF43F370}">
      <dgm:prSet phldrT="[Tekst]" custT="1"/>
      <dgm:spPr/>
      <dgm:t>
        <a:bodyPr/>
        <a:lstStyle/>
        <a:p>
          <a:r>
            <a:rPr lang="da-DK" sz="1600" b="1" dirty="0" smtClean="0"/>
            <a:t>Marts 2015</a:t>
          </a:r>
          <a:endParaRPr lang="da-DK" sz="1600" dirty="0"/>
        </a:p>
      </dgm:t>
    </dgm:pt>
    <dgm:pt modelId="{6489D823-46D2-4053-B599-4063E5154309}" type="parTrans" cxnId="{5205972A-909D-488F-84CF-5BF470CD24E5}">
      <dgm:prSet/>
      <dgm:spPr/>
      <dgm:t>
        <a:bodyPr/>
        <a:lstStyle/>
        <a:p>
          <a:endParaRPr lang="da-DK"/>
        </a:p>
      </dgm:t>
    </dgm:pt>
    <dgm:pt modelId="{90D92569-237D-4A48-A763-3E3CDBA68036}" type="sibTrans" cxnId="{5205972A-909D-488F-84CF-5BF470CD24E5}">
      <dgm:prSet/>
      <dgm:spPr/>
      <dgm:t>
        <a:bodyPr/>
        <a:lstStyle/>
        <a:p>
          <a:endParaRPr lang="da-DK"/>
        </a:p>
      </dgm:t>
    </dgm:pt>
    <dgm:pt modelId="{08ED1A6B-E6F0-4444-AE17-5D77B10C4902}">
      <dgm:prSet phldrT="[Tekst]" custT="1"/>
      <dgm:spPr/>
      <dgm:t>
        <a:bodyPr/>
        <a:lstStyle/>
        <a:p>
          <a:r>
            <a:rPr lang="da-DK" sz="1600" dirty="0" smtClean="0"/>
            <a:t>Høringsproces i relevante udvalg </a:t>
          </a:r>
          <a:endParaRPr lang="da-DK" sz="1600" dirty="0"/>
        </a:p>
      </dgm:t>
    </dgm:pt>
    <dgm:pt modelId="{96D0BEAD-C65B-49DB-92D4-4EC73ED3DD31}" type="parTrans" cxnId="{5397513B-D51E-4F0D-9F4F-B4D1FF5282AE}">
      <dgm:prSet/>
      <dgm:spPr/>
      <dgm:t>
        <a:bodyPr/>
        <a:lstStyle/>
        <a:p>
          <a:endParaRPr lang="da-DK"/>
        </a:p>
      </dgm:t>
    </dgm:pt>
    <dgm:pt modelId="{FA46053A-0032-4C0A-B4FC-2DB8E6F8D11F}" type="sibTrans" cxnId="{5397513B-D51E-4F0D-9F4F-B4D1FF5282AE}">
      <dgm:prSet/>
      <dgm:spPr/>
      <dgm:t>
        <a:bodyPr/>
        <a:lstStyle/>
        <a:p>
          <a:endParaRPr lang="da-DK"/>
        </a:p>
      </dgm:t>
    </dgm:pt>
    <dgm:pt modelId="{DD367A4A-745A-4907-B2F6-BAC07CEB938D}">
      <dgm:prSet phldrT="[Tekst]" custT="1"/>
      <dgm:spPr/>
      <dgm:t>
        <a:bodyPr/>
        <a:lstStyle/>
        <a:p>
          <a:r>
            <a:rPr lang="da-DK" sz="1600" dirty="0" smtClean="0"/>
            <a:t>Godkendelse i bestyrelsen</a:t>
          </a:r>
          <a:endParaRPr lang="da-DK" sz="1600" dirty="0"/>
        </a:p>
      </dgm:t>
    </dgm:pt>
    <dgm:pt modelId="{569F0348-6265-4BB3-8444-F65609FE7F82}" type="parTrans" cxnId="{81FB56C5-1BA8-4846-B270-A4CCD5D30319}">
      <dgm:prSet/>
      <dgm:spPr/>
      <dgm:t>
        <a:bodyPr/>
        <a:lstStyle/>
        <a:p>
          <a:endParaRPr lang="da-DK"/>
        </a:p>
      </dgm:t>
    </dgm:pt>
    <dgm:pt modelId="{4A86BF86-BAF6-4C8A-B221-D31C1FACFD5F}" type="sibTrans" cxnId="{81FB56C5-1BA8-4846-B270-A4CCD5D30319}">
      <dgm:prSet/>
      <dgm:spPr/>
      <dgm:t>
        <a:bodyPr/>
        <a:lstStyle/>
        <a:p>
          <a:endParaRPr lang="da-DK"/>
        </a:p>
      </dgm:t>
    </dgm:pt>
    <dgm:pt modelId="{13705CF0-2370-4D85-9EF8-8F4BACAA5271}">
      <dgm:prSet phldrT="[Tekst]" custT="1"/>
      <dgm:spPr/>
      <dgm:t>
        <a:bodyPr/>
        <a:lstStyle/>
        <a:p>
          <a:r>
            <a:rPr lang="da-DK" sz="1600" b="1" dirty="0" smtClean="0"/>
            <a:t>April 2015</a:t>
          </a:r>
          <a:endParaRPr lang="da-DK" sz="1600" b="1" dirty="0"/>
        </a:p>
      </dgm:t>
    </dgm:pt>
    <dgm:pt modelId="{53C26C3B-1BE0-4C65-8E7F-F788EA4C766F}" type="parTrans" cxnId="{80D3E8DF-1825-4DD2-9757-F1ED60930C7B}">
      <dgm:prSet/>
      <dgm:spPr/>
      <dgm:t>
        <a:bodyPr/>
        <a:lstStyle/>
        <a:p>
          <a:endParaRPr lang="da-DK"/>
        </a:p>
      </dgm:t>
    </dgm:pt>
    <dgm:pt modelId="{46BE631B-C6D4-4EB6-ACD4-94154A3FCACD}" type="sibTrans" cxnId="{80D3E8DF-1825-4DD2-9757-F1ED60930C7B}">
      <dgm:prSet/>
      <dgm:spPr/>
      <dgm:t>
        <a:bodyPr/>
        <a:lstStyle/>
        <a:p>
          <a:endParaRPr lang="da-DK"/>
        </a:p>
      </dgm:t>
    </dgm:pt>
    <dgm:pt modelId="{098510F0-E203-4955-9CC4-22FF5444D9BC}">
      <dgm:prSet phldrT="[Tekst]" custT="1"/>
      <dgm:spPr/>
      <dgm:t>
        <a:bodyPr/>
        <a:lstStyle/>
        <a:p>
          <a:r>
            <a:rPr lang="da-DK" sz="1600" dirty="0" smtClean="0"/>
            <a:t>Præsentation for Team Danmark</a:t>
          </a:r>
          <a:endParaRPr lang="da-DK" sz="1600" dirty="0"/>
        </a:p>
      </dgm:t>
    </dgm:pt>
    <dgm:pt modelId="{2B297B1B-72DB-4F91-A45F-38BF96BEA28B}" type="parTrans" cxnId="{902C2CB1-2E92-4892-BDF3-E2913882E06F}">
      <dgm:prSet/>
      <dgm:spPr/>
      <dgm:t>
        <a:bodyPr/>
        <a:lstStyle/>
        <a:p>
          <a:endParaRPr lang="da-DK"/>
        </a:p>
      </dgm:t>
    </dgm:pt>
    <dgm:pt modelId="{AF8D0497-6DC9-4CEB-ACC6-763CB7E5CD20}" type="sibTrans" cxnId="{902C2CB1-2E92-4892-BDF3-E2913882E06F}">
      <dgm:prSet/>
      <dgm:spPr/>
      <dgm:t>
        <a:bodyPr/>
        <a:lstStyle/>
        <a:p>
          <a:endParaRPr lang="da-DK"/>
        </a:p>
      </dgm:t>
    </dgm:pt>
    <dgm:pt modelId="{C04F4166-4E95-41AD-B9F3-EE3E6F37D323}">
      <dgm:prSet phldrT="[Tekst]" custT="1"/>
      <dgm:spPr/>
      <dgm:t>
        <a:bodyPr/>
        <a:lstStyle/>
        <a:p>
          <a:r>
            <a:rPr lang="da-DK" sz="1600" b="1" dirty="0" smtClean="0"/>
            <a:t>Juni 2015</a:t>
          </a:r>
          <a:endParaRPr lang="da-DK" sz="1600" b="1" dirty="0"/>
        </a:p>
      </dgm:t>
    </dgm:pt>
    <dgm:pt modelId="{FDF679F2-A274-4E28-B1AD-7F07B6C210E1}" type="parTrans" cxnId="{E0A9602E-1910-42E8-98ED-C479D8464258}">
      <dgm:prSet/>
      <dgm:spPr/>
      <dgm:t>
        <a:bodyPr/>
        <a:lstStyle/>
        <a:p>
          <a:endParaRPr lang="da-DK"/>
        </a:p>
      </dgm:t>
    </dgm:pt>
    <dgm:pt modelId="{1DB3DAF4-E4D8-45D4-93E2-815DF0B313F4}" type="sibTrans" cxnId="{E0A9602E-1910-42E8-98ED-C479D8464258}">
      <dgm:prSet/>
      <dgm:spPr/>
      <dgm:t>
        <a:bodyPr/>
        <a:lstStyle/>
        <a:p>
          <a:endParaRPr lang="da-DK"/>
        </a:p>
      </dgm:t>
    </dgm:pt>
    <dgm:pt modelId="{A64C2596-C073-4BE1-AB4E-E34C5957D7B4}">
      <dgm:prSet phldrT="[Tekst]" custT="1"/>
      <dgm:spPr/>
      <dgm:t>
        <a:bodyPr/>
        <a:lstStyle/>
        <a:p>
          <a:r>
            <a:rPr lang="da-DK" sz="1600" dirty="0" smtClean="0"/>
            <a:t>Præsentation for Lokalunioner</a:t>
          </a:r>
          <a:endParaRPr lang="da-DK" sz="1600" dirty="0"/>
        </a:p>
      </dgm:t>
    </dgm:pt>
    <dgm:pt modelId="{50407FF7-A79F-4D3E-BDD3-9804A66A408E}" type="parTrans" cxnId="{84170E2B-771C-48BA-A9D7-97E434EBFDF6}">
      <dgm:prSet/>
      <dgm:spPr/>
      <dgm:t>
        <a:bodyPr/>
        <a:lstStyle/>
        <a:p>
          <a:endParaRPr lang="da-DK"/>
        </a:p>
      </dgm:t>
    </dgm:pt>
    <dgm:pt modelId="{4BD8BBB7-8C42-4F3B-BCC9-6547C22DFF74}" type="sibTrans" cxnId="{84170E2B-771C-48BA-A9D7-97E434EBFDF6}">
      <dgm:prSet/>
      <dgm:spPr/>
      <dgm:t>
        <a:bodyPr/>
        <a:lstStyle/>
        <a:p>
          <a:endParaRPr lang="da-DK"/>
        </a:p>
      </dgm:t>
    </dgm:pt>
    <dgm:pt modelId="{CB0FEAC3-8524-4E4F-8A2A-5FF46B732D67}">
      <dgm:prSet phldrT="[Tekst]" custT="1"/>
      <dgm:spPr/>
      <dgm:t>
        <a:bodyPr/>
        <a:lstStyle/>
        <a:p>
          <a:r>
            <a:rPr lang="da-DK" sz="1600" dirty="0" smtClean="0"/>
            <a:t>Præsentation på Årsmødet</a:t>
          </a:r>
          <a:endParaRPr lang="da-DK" sz="1600" dirty="0"/>
        </a:p>
      </dgm:t>
    </dgm:pt>
    <dgm:pt modelId="{DCEB5F6F-1ABB-4D02-81C8-9D4EC101C7FE}" type="parTrans" cxnId="{7E492A02-0E46-4A52-BD54-E6912B111592}">
      <dgm:prSet/>
      <dgm:spPr/>
      <dgm:t>
        <a:bodyPr/>
        <a:lstStyle/>
        <a:p>
          <a:endParaRPr lang="da-DK"/>
        </a:p>
      </dgm:t>
    </dgm:pt>
    <dgm:pt modelId="{FA3D5789-D308-47D4-A885-23911A9FF19B}" type="sibTrans" cxnId="{7E492A02-0E46-4A52-BD54-E6912B111592}">
      <dgm:prSet/>
      <dgm:spPr/>
      <dgm:t>
        <a:bodyPr/>
        <a:lstStyle/>
        <a:p>
          <a:endParaRPr lang="da-DK"/>
        </a:p>
      </dgm:t>
    </dgm:pt>
    <dgm:pt modelId="{81E319BB-5E03-4713-A8A5-5AB8D48AC9EA}" type="pres">
      <dgm:prSet presAssocID="{F69A206B-F543-4553-A549-3C683DF4D236}" presName="Name0" presStyleCnt="0">
        <dgm:presLayoutVars>
          <dgm:dir/>
          <dgm:animLvl val="lvl"/>
          <dgm:resizeHandles val="exact"/>
        </dgm:presLayoutVars>
      </dgm:prSet>
      <dgm:spPr/>
      <dgm:t>
        <a:bodyPr/>
        <a:lstStyle/>
        <a:p>
          <a:endParaRPr lang="da-DK"/>
        </a:p>
      </dgm:t>
    </dgm:pt>
    <dgm:pt modelId="{BED348B1-B7CB-4742-AF19-E9E6281F7816}" type="pres">
      <dgm:prSet presAssocID="{C04F4166-4E95-41AD-B9F3-EE3E6F37D323}" presName="boxAndChildren" presStyleCnt="0"/>
      <dgm:spPr/>
    </dgm:pt>
    <dgm:pt modelId="{E525F5F8-9CDE-4ACA-B7C8-536119728427}" type="pres">
      <dgm:prSet presAssocID="{C04F4166-4E95-41AD-B9F3-EE3E6F37D323}" presName="parentTextBox" presStyleLbl="node1" presStyleIdx="0" presStyleCnt="6"/>
      <dgm:spPr/>
      <dgm:t>
        <a:bodyPr/>
        <a:lstStyle/>
        <a:p>
          <a:endParaRPr lang="da-DK"/>
        </a:p>
      </dgm:t>
    </dgm:pt>
    <dgm:pt modelId="{F3124EFB-449D-403C-9E69-58632A5495E6}" type="pres">
      <dgm:prSet presAssocID="{C04F4166-4E95-41AD-B9F3-EE3E6F37D323}" presName="entireBox" presStyleLbl="node1" presStyleIdx="0" presStyleCnt="6"/>
      <dgm:spPr/>
      <dgm:t>
        <a:bodyPr/>
        <a:lstStyle/>
        <a:p>
          <a:endParaRPr lang="da-DK"/>
        </a:p>
      </dgm:t>
    </dgm:pt>
    <dgm:pt modelId="{FDF98ED4-0626-4FBC-BA54-1E521E0A7B8B}" type="pres">
      <dgm:prSet presAssocID="{C04F4166-4E95-41AD-B9F3-EE3E6F37D323}" presName="descendantBox" presStyleCnt="0"/>
      <dgm:spPr/>
    </dgm:pt>
    <dgm:pt modelId="{24E36E16-A196-4BA1-9F08-B0F86C2CB954}" type="pres">
      <dgm:prSet presAssocID="{A64C2596-C073-4BE1-AB4E-E34C5957D7B4}" presName="childTextBox" presStyleLbl="fgAccFollowNode1" presStyleIdx="0" presStyleCnt="8">
        <dgm:presLayoutVars>
          <dgm:bulletEnabled val="1"/>
        </dgm:presLayoutVars>
      </dgm:prSet>
      <dgm:spPr/>
      <dgm:t>
        <a:bodyPr/>
        <a:lstStyle/>
        <a:p>
          <a:endParaRPr lang="da-DK"/>
        </a:p>
      </dgm:t>
    </dgm:pt>
    <dgm:pt modelId="{954610FE-5E9E-470A-8391-44EE810D4D04}" type="pres">
      <dgm:prSet presAssocID="{CB0FEAC3-8524-4E4F-8A2A-5FF46B732D67}" presName="childTextBox" presStyleLbl="fgAccFollowNode1" presStyleIdx="1" presStyleCnt="8">
        <dgm:presLayoutVars>
          <dgm:bulletEnabled val="1"/>
        </dgm:presLayoutVars>
      </dgm:prSet>
      <dgm:spPr/>
      <dgm:t>
        <a:bodyPr/>
        <a:lstStyle/>
        <a:p>
          <a:endParaRPr lang="da-DK"/>
        </a:p>
      </dgm:t>
    </dgm:pt>
    <dgm:pt modelId="{CA520E2D-DB04-4404-9204-2E9879ACD60B}" type="pres">
      <dgm:prSet presAssocID="{46BE631B-C6D4-4EB6-ACD4-94154A3FCACD}" presName="sp" presStyleCnt="0"/>
      <dgm:spPr/>
    </dgm:pt>
    <dgm:pt modelId="{01408041-AB18-4742-BF0E-B1C4507AB05B}" type="pres">
      <dgm:prSet presAssocID="{13705CF0-2370-4D85-9EF8-8F4BACAA5271}" presName="arrowAndChildren" presStyleCnt="0"/>
      <dgm:spPr/>
    </dgm:pt>
    <dgm:pt modelId="{D68AC26A-2D17-4123-BF9C-21C3EF5F9F51}" type="pres">
      <dgm:prSet presAssocID="{13705CF0-2370-4D85-9EF8-8F4BACAA5271}" presName="parentTextArrow" presStyleLbl="node1" presStyleIdx="0" presStyleCnt="6"/>
      <dgm:spPr/>
      <dgm:t>
        <a:bodyPr/>
        <a:lstStyle/>
        <a:p>
          <a:endParaRPr lang="da-DK"/>
        </a:p>
      </dgm:t>
    </dgm:pt>
    <dgm:pt modelId="{0F0C441D-E068-4400-A3AD-5C338DD2B575}" type="pres">
      <dgm:prSet presAssocID="{13705CF0-2370-4D85-9EF8-8F4BACAA5271}" presName="arrow" presStyleLbl="node1" presStyleIdx="1" presStyleCnt="6"/>
      <dgm:spPr/>
      <dgm:t>
        <a:bodyPr/>
        <a:lstStyle/>
        <a:p>
          <a:endParaRPr lang="da-DK"/>
        </a:p>
      </dgm:t>
    </dgm:pt>
    <dgm:pt modelId="{4EF306C6-EF6F-41CC-8F72-358C111B8803}" type="pres">
      <dgm:prSet presAssocID="{13705CF0-2370-4D85-9EF8-8F4BACAA5271}" presName="descendantArrow" presStyleCnt="0"/>
      <dgm:spPr/>
    </dgm:pt>
    <dgm:pt modelId="{208C3C44-F3F4-48B5-BA3B-5C698EA1DD94}" type="pres">
      <dgm:prSet presAssocID="{098510F0-E203-4955-9CC4-22FF5444D9BC}" presName="childTextArrow" presStyleLbl="fgAccFollowNode1" presStyleIdx="2" presStyleCnt="8">
        <dgm:presLayoutVars>
          <dgm:bulletEnabled val="1"/>
        </dgm:presLayoutVars>
      </dgm:prSet>
      <dgm:spPr/>
      <dgm:t>
        <a:bodyPr/>
        <a:lstStyle/>
        <a:p>
          <a:endParaRPr lang="da-DK"/>
        </a:p>
      </dgm:t>
    </dgm:pt>
    <dgm:pt modelId="{C7C60986-53CA-49C7-9A9C-273DBBF14767}" type="pres">
      <dgm:prSet presAssocID="{90D92569-237D-4A48-A763-3E3CDBA68036}" presName="sp" presStyleCnt="0"/>
      <dgm:spPr/>
    </dgm:pt>
    <dgm:pt modelId="{45360D51-62D4-45A5-B28C-F65026F91AA8}" type="pres">
      <dgm:prSet presAssocID="{85F7F678-4981-4FE1-8610-D5EFDF43F370}" presName="arrowAndChildren" presStyleCnt="0"/>
      <dgm:spPr/>
    </dgm:pt>
    <dgm:pt modelId="{4B4F9994-E809-4D9E-A82B-F59363D103FD}" type="pres">
      <dgm:prSet presAssocID="{85F7F678-4981-4FE1-8610-D5EFDF43F370}" presName="parentTextArrow" presStyleLbl="node1" presStyleIdx="1" presStyleCnt="6"/>
      <dgm:spPr/>
      <dgm:t>
        <a:bodyPr/>
        <a:lstStyle/>
        <a:p>
          <a:endParaRPr lang="da-DK"/>
        </a:p>
      </dgm:t>
    </dgm:pt>
    <dgm:pt modelId="{0A1BC05A-EC9C-4F1A-9FB5-8D7466AB12A9}" type="pres">
      <dgm:prSet presAssocID="{85F7F678-4981-4FE1-8610-D5EFDF43F370}" presName="arrow" presStyleLbl="node1" presStyleIdx="2" presStyleCnt="6"/>
      <dgm:spPr/>
      <dgm:t>
        <a:bodyPr/>
        <a:lstStyle/>
        <a:p>
          <a:endParaRPr lang="da-DK"/>
        </a:p>
      </dgm:t>
    </dgm:pt>
    <dgm:pt modelId="{3E35CC9A-E2FC-4167-A02B-BA14E7267CE9}" type="pres">
      <dgm:prSet presAssocID="{85F7F678-4981-4FE1-8610-D5EFDF43F370}" presName="descendantArrow" presStyleCnt="0"/>
      <dgm:spPr/>
    </dgm:pt>
    <dgm:pt modelId="{DDC6B494-259D-4FB0-A2F7-B8275CFE4301}" type="pres">
      <dgm:prSet presAssocID="{08ED1A6B-E6F0-4444-AE17-5D77B10C4902}" presName="childTextArrow" presStyleLbl="fgAccFollowNode1" presStyleIdx="3" presStyleCnt="8">
        <dgm:presLayoutVars>
          <dgm:bulletEnabled val="1"/>
        </dgm:presLayoutVars>
      </dgm:prSet>
      <dgm:spPr/>
      <dgm:t>
        <a:bodyPr/>
        <a:lstStyle/>
        <a:p>
          <a:endParaRPr lang="da-DK"/>
        </a:p>
      </dgm:t>
    </dgm:pt>
    <dgm:pt modelId="{F694FF9C-C1C4-47B4-A894-6E60280916B3}" type="pres">
      <dgm:prSet presAssocID="{DD367A4A-745A-4907-B2F6-BAC07CEB938D}" presName="childTextArrow" presStyleLbl="fgAccFollowNode1" presStyleIdx="4" presStyleCnt="8">
        <dgm:presLayoutVars>
          <dgm:bulletEnabled val="1"/>
        </dgm:presLayoutVars>
      </dgm:prSet>
      <dgm:spPr/>
      <dgm:t>
        <a:bodyPr/>
        <a:lstStyle/>
        <a:p>
          <a:endParaRPr lang="da-DK"/>
        </a:p>
      </dgm:t>
    </dgm:pt>
    <dgm:pt modelId="{E072E2F8-2357-4336-A036-BC92761E0BFA}" type="pres">
      <dgm:prSet presAssocID="{D29A00CD-3C0E-4C0E-A017-8822D26525F3}" presName="sp" presStyleCnt="0"/>
      <dgm:spPr/>
    </dgm:pt>
    <dgm:pt modelId="{61185058-FCAF-4E5D-BE6C-B974833DFF1B}" type="pres">
      <dgm:prSet presAssocID="{7386C468-C292-4FBC-BE61-FC388947866C}" presName="arrowAndChildren" presStyleCnt="0"/>
      <dgm:spPr/>
    </dgm:pt>
    <dgm:pt modelId="{03DD2DAF-D088-4895-A685-9829011C1595}" type="pres">
      <dgm:prSet presAssocID="{7386C468-C292-4FBC-BE61-FC388947866C}" presName="parentTextArrow" presStyleLbl="node1" presStyleIdx="2" presStyleCnt="6"/>
      <dgm:spPr/>
      <dgm:t>
        <a:bodyPr/>
        <a:lstStyle/>
        <a:p>
          <a:endParaRPr lang="da-DK"/>
        </a:p>
      </dgm:t>
    </dgm:pt>
    <dgm:pt modelId="{8DD8DE4D-B41F-47E3-99A0-55D5BCCF99C8}" type="pres">
      <dgm:prSet presAssocID="{7386C468-C292-4FBC-BE61-FC388947866C}" presName="arrow" presStyleLbl="node1" presStyleIdx="3" presStyleCnt="6"/>
      <dgm:spPr/>
      <dgm:t>
        <a:bodyPr/>
        <a:lstStyle/>
        <a:p>
          <a:endParaRPr lang="da-DK"/>
        </a:p>
      </dgm:t>
    </dgm:pt>
    <dgm:pt modelId="{D702D69D-09DF-4E0A-BC8B-9E6F94E1D0AF}" type="pres">
      <dgm:prSet presAssocID="{7386C468-C292-4FBC-BE61-FC388947866C}" presName="descendantArrow" presStyleCnt="0"/>
      <dgm:spPr/>
    </dgm:pt>
    <dgm:pt modelId="{F02400A9-4679-4049-AC0F-79F9C26740B6}" type="pres">
      <dgm:prSet presAssocID="{054D858B-BB3D-4107-89B0-9C44912DDF43}" presName="childTextArrow" presStyleLbl="fgAccFollowNode1" presStyleIdx="5" presStyleCnt="8">
        <dgm:presLayoutVars>
          <dgm:bulletEnabled val="1"/>
        </dgm:presLayoutVars>
      </dgm:prSet>
      <dgm:spPr/>
      <dgm:t>
        <a:bodyPr/>
        <a:lstStyle/>
        <a:p>
          <a:endParaRPr lang="da-DK"/>
        </a:p>
      </dgm:t>
    </dgm:pt>
    <dgm:pt modelId="{D84CA6A8-2791-40B5-9F60-E2409FF00DEB}" type="pres">
      <dgm:prSet presAssocID="{C9199D10-92A1-4198-942F-3B3F6CDB1BC3}" presName="sp" presStyleCnt="0"/>
      <dgm:spPr/>
    </dgm:pt>
    <dgm:pt modelId="{0A76B99B-0840-4B80-AEDF-924CDC9687AF}" type="pres">
      <dgm:prSet presAssocID="{435E4CD7-C838-4A02-A5DD-968BC021E2A0}" presName="arrowAndChildren" presStyleCnt="0"/>
      <dgm:spPr/>
    </dgm:pt>
    <dgm:pt modelId="{5DE01A14-ECB6-45BF-84CF-39BFC44392E7}" type="pres">
      <dgm:prSet presAssocID="{435E4CD7-C838-4A02-A5DD-968BC021E2A0}" presName="parentTextArrow" presStyleLbl="node1" presStyleIdx="3" presStyleCnt="6"/>
      <dgm:spPr/>
      <dgm:t>
        <a:bodyPr/>
        <a:lstStyle/>
        <a:p>
          <a:endParaRPr lang="da-DK"/>
        </a:p>
      </dgm:t>
    </dgm:pt>
    <dgm:pt modelId="{DD04A35C-F133-4745-B354-EDFD74451081}" type="pres">
      <dgm:prSet presAssocID="{435E4CD7-C838-4A02-A5DD-968BC021E2A0}" presName="arrow" presStyleLbl="node1" presStyleIdx="4" presStyleCnt="6"/>
      <dgm:spPr/>
      <dgm:t>
        <a:bodyPr/>
        <a:lstStyle/>
        <a:p>
          <a:endParaRPr lang="da-DK"/>
        </a:p>
      </dgm:t>
    </dgm:pt>
    <dgm:pt modelId="{75386385-DA16-4288-BF36-67536B0DA885}" type="pres">
      <dgm:prSet presAssocID="{435E4CD7-C838-4A02-A5DD-968BC021E2A0}" presName="descendantArrow" presStyleCnt="0"/>
      <dgm:spPr/>
    </dgm:pt>
    <dgm:pt modelId="{3B392C48-FD16-43E2-A794-D6E1B53188F7}" type="pres">
      <dgm:prSet presAssocID="{790B5C72-79E1-4B22-97DE-B3706FE24B64}" presName="childTextArrow" presStyleLbl="fgAccFollowNode1" presStyleIdx="6" presStyleCnt="8">
        <dgm:presLayoutVars>
          <dgm:bulletEnabled val="1"/>
        </dgm:presLayoutVars>
      </dgm:prSet>
      <dgm:spPr/>
      <dgm:t>
        <a:bodyPr/>
        <a:lstStyle/>
        <a:p>
          <a:endParaRPr lang="da-DK"/>
        </a:p>
      </dgm:t>
    </dgm:pt>
    <dgm:pt modelId="{DA283CC0-0179-4B7B-845A-811B5DE852A5}" type="pres">
      <dgm:prSet presAssocID="{4FC0AA08-9937-4B65-BDC6-CACE63324554}" presName="sp" presStyleCnt="0"/>
      <dgm:spPr/>
    </dgm:pt>
    <dgm:pt modelId="{75AE87F0-6089-4548-87FA-4035A586EF65}" type="pres">
      <dgm:prSet presAssocID="{C8D192CD-5815-4BEB-B4D1-B8EEE7F704AE}" presName="arrowAndChildren" presStyleCnt="0"/>
      <dgm:spPr/>
    </dgm:pt>
    <dgm:pt modelId="{6833F881-DFC1-4078-AD81-DD6A999E75A1}" type="pres">
      <dgm:prSet presAssocID="{C8D192CD-5815-4BEB-B4D1-B8EEE7F704AE}" presName="parentTextArrow" presStyleLbl="node1" presStyleIdx="4" presStyleCnt="6"/>
      <dgm:spPr/>
      <dgm:t>
        <a:bodyPr/>
        <a:lstStyle/>
        <a:p>
          <a:endParaRPr lang="da-DK"/>
        </a:p>
      </dgm:t>
    </dgm:pt>
    <dgm:pt modelId="{6A0A588E-78EB-4B68-A090-12D9EF798332}" type="pres">
      <dgm:prSet presAssocID="{C8D192CD-5815-4BEB-B4D1-B8EEE7F704AE}" presName="arrow" presStyleLbl="node1" presStyleIdx="5" presStyleCnt="6"/>
      <dgm:spPr/>
      <dgm:t>
        <a:bodyPr/>
        <a:lstStyle/>
        <a:p>
          <a:endParaRPr lang="da-DK"/>
        </a:p>
      </dgm:t>
    </dgm:pt>
    <dgm:pt modelId="{1E2758FF-8DB3-49E4-92A5-4D94AD24BE6F}" type="pres">
      <dgm:prSet presAssocID="{C8D192CD-5815-4BEB-B4D1-B8EEE7F704AE}" presName="descendantArrow" presStyleCnt="0"/>
      <dgm:spPr/>
    </dgm:pt>
    <dgm:pt modelId="{E9DE65E1-CA75-435A-B756-8BFE2ABA3A09}" type="pres">
      <dgm:prSet presAssocID="{D934B7CC-8143-4762-B187-EC976E78E3A1}" presName="childTextArrow" presStyleLbl="fgAccFollowNode1" presStyleIdx="7" presStyleCnt="8">
        <dgm:presLayoutVars>
          <dgm:bulletEnabled val="1"/>
        </dgm:presLayoutVars>
      </dgm:prSet>
      <dgm:spPr/>
      <dgm:t>
        <a:bodyPr/>
        <a:lstStyle/>
        <a:p>
          <a:endParaRPr lang="da-DK"/>
        </a:p>
      </dgm:t>
    </dgm:pt>
  </dgm:ptLst>
  <dgm:cxnLst>
    <dgm:cxn modelId="{86857A2E-0CD3-49D1-9A98-1441038F55A7}" type="presOf" srcId="{790B5C72-79E1-4B22-97DE-B3706FE24B64}" destId="{3B392C48-FD16-43E2-A794-D6E1B53188F7}" srcOrd="0" destOrd="0" presId="urn:microsoft.com/office/officeart/2005/8/layout/process4"/>
    <dgm:cxn modelId="{7367B39E-BE39-42EA-8AD4-2AE571F14280}" type="presOf" srcId="{C8D192CD-5815-4BEB-B4D1-B8EEE7F704AE}" destId="{6A0A588E-78EB-4B68-A090-12D9EF798332}" srcOrd="1" destOrd="0" presId="urn:microsoft.com/office/officeart/2005/8/layout/process4"/>
    <dgm:cxn modelId="{A8C3E74C-3DB5-45AB-87C3-E324BB313B9E}" type="presOf" srcId="{7386C468-C292-4FBC-BE61-FC388947866C}" destId="{8DD8DE4D-B41F-47E3-99A0-55D5BCCF99C8}" srcOrd="1" destOrd="0" presId="urn:microsoft.com/office/officeart/2005/8/layout/process4"/>
    <dgm:cxn modelId="{C688664D-E036-4EF3-9411-B234F7DD2B97}" srcId="{7386C468-C292-4FBC-BE61-FC388947866C}" destId="{054D858B-BB3D-4107-89B0-9C44912DDF43}" srcOrd="0" destOrd="0" parTransId="{79417280-D2D7-48B9-9D2B-BAA28134400B}" sibTransId="{6DB85E6B-04F9-4DFE-91E9-95B2635376D0}"/>
    <dgm:cxn modelId="{80D3E8DF-1825-4DD2-9757-F1ED60930C7B}" srcId="{F69A206B-F543-4553-A549-3C683DF4D236}" destId="{13705CF0-2370-4D85-9EF8-8F4BACAA5271}" srcOrd="4" destOrd="0" parTransId="{53C26C3B-1BE0-4C65-8E7F-F788EA4C766F}" sibTransId="{46BE631B-C6D4-4EB6-ACD4-94154A3FCACD}"/>
    <dgm:cxn modelId="{EC55F919-69CA-4F8E-A63F-45CED4A8D605}" type="presOf" srcId="{098510F0-E203-4955-9CC4-22FF5444D9BC}" destId="{208C3C44-F3F4-48B5-BA3B-5C698EA1DD94}" srcOrd="0" destOrd="0" presId="urn:microsoft.com/office/officeart/2005/8/layout/process4"/>
    <dgm:cxn modelId="{84170E2B-771C-48BA-A9D7-97E434EBFDF6}" srcId="{C04F4166-4E95-41AD-B9F3-EE3E6F37D323}" destId="{A64C2596-C073-4BE1-AB4E-E34C5957D7B4}" srcOrd="0" destOrd="0" parTransId="{50407FF7-A79F-4D3E-BDD3-9804A66A408E}" sibTransId="{4BD8BBB7-8C42-4F3B-BCC9-6547C22DFF74}"/>
    <dgm:cxn modelId="{55365696-A40C-4F33-8630-24FEE9E52524}" type="presOf" srcId="{85F7F678-4981-4FE1-8610-D5EFDF43F370}" destId="{4B4F9994-E809-4D9E-A82B-F59363D103FD}" srcOrd="0" destOrd="0" presId="urn:microsoft.com/office/officeart/2005/8/layout/process4"/>
    <dgm:cxn modelId="{E0A9602E-1910-42E8-98ED-C479D8464258}" srcId="{F69A206B-F543-4553-A549-3C683DF4D236}" destId="{C04F4166-4E95-41AD-B9F3-EE3E6F37D323}" srcOrd="5" destOrd="0" parTransId="{FDF679F2-A274-4E28-B1AD-7F07B6C210E1}" sibTransId="{1DB3DAF4-E4D8-45D4-93E2-815DF0B313F4}"/>
    <dgm:cxn modelId="{E6D8A860-D050-4992-95A4-A96A3B239787}" srcId="{C8D192CD-5815-4BEB-B4D1-B8EEE7F704AE}" destId="{D934B7CC-8143-4762-B187-EC976E78E3A1}" srcOrd="0" destOrd="0" parTransId="{1DFA7F19-28B7-4A77-ADA3-A2E1CA2FC0CA}" sibTransId="{FD519865-1167-4210-91D4-A7B07656CAFD}"/>
    <dgm:cxn modelId="{96527FDA-1868-4F4C-9DD4-80811BBD30F2}" type="presOf" srcId="{A64C2596-C073-4BE1-AB4E-E34C5957D7B4}" destId="{24E36E16-A196-4BA1-9F08-B0F86C2CB954}" srcOrd="0" destOrd="0" presId="urn:microsoft.com/office/officeart/2005/8/layout/process4"/>
    <dgm:cxn modelId="{F0EE7E43-2479-4E7F-A682-3CB6F91D76D2}" type="presOf" srcId="{C04F4166-4E95-41AD-B9F3-EE3E6F37D323}" destId="{F3124EFB-449D-403C-9E69-58632A5495E6}" srcOrd="1" destOrd="0" presId="urn:microsoft.com/office/officeart/2005/8/layout/process4"/>
    <dgm:cxn modelId="{B25D83B5-28D2-4E27-A418-7E4C7B7FD525}" type="presOf" srcId="{13705CF0-2370-4D85-9EF8-8F4BACAA5271}" destId="{D68AC26A-2D17-4123-BF9C-21C3EF5F9F51}" srcOrd="0" destOrd="0" presId="urn:microsoft.com/office/officeart/2005/8/layout/process4"/>
    <dgm:cxn modelId="{C943D187-59C9-4B9A-93FD-6C399B87E507}" srcId="{F69A206B-F543-4553-A549-3C683DF4D236}" destId="{435E4CD7-C838-4A02-A5DD-968BC021E2A0}" srcOrd="1" destOrd="0" parTransId="{256B109E-BF98-43C9-A78B-AA5CCF69EAE6}" sibTransId="{C9199D10-92A1-4198-942F-3B3F6CDB1BC3}"/>
    <dgm:cxn modelId="{902C2CB1-2E92-4892-BDF3-E2913882E06F}" srcId="{13705CF0-2370-4D85-9EF8-8F4BACAA5271}" destId="{098510F0-E203-4955-9CC4-22FF5444D9BC}" srcOrd="0" destOrd="0" parTransId="{2B297B1B-72DB-4F91-A45F-38BF96BEA28B}" sibTransId="{AF8D0497-6DC9-4CEB-ACC6-763CB7E5CD20}"/>
    <dgm:cxn modelId="{A18C9340-5401-439E-AEC6-4F72F47D512C}" type="presOf" srcId="{F69A206B-F543-4553-A549-3C683DF4D236}" destId="{81E319BB-5E03-4713-A8A5-5AB8D48AC9EA}" srcOrd="0" destOrd="0" presId="urn:microsoft.com/office/officeart/2005/8/layout/process4"/>
    <dgm:cxn modelId="{DE3BC447-E0E3-418A-9391-2E183FE0F369}" type="presOf" srcId="{CB0FEAC3-8524-4E4F-8A2A-5FF46B732D67}" destId="{954610FE-5E9E-470A-8391-44EE810D4D04}" srcOrd="0" destOrd="0" presId="urn:microsoft.com/office/officeart/2005/8/layout/process4"/>
    <dgm:cxn modelId="{31B4300E-0602-4ADA-8215-9788C26052A7}" type="presOf" srcId="{13705CF0-2370-4D85-9EF8-8F4BACAA5271}" destId="{0F0C441D-E068-4400-A3AD-5C338DD2B575}" srcOrd="1" destOrd="0" presId="urn:microsoft.com/office/officeart/2005/8/layout/process4"/>
    <dgm:cxn modelId="{EB294350-97B3-4BE7-9DA2-A90D3BEFAA5B}" type="presOf" srcId="{435E4CD7-C838-4A02-A5DD-968BC021E2A0}" destId="{5DE01A14-ECB6-45BF-84CF-39BFC44392E7}" srcOrd="0" destOrd="0" presId="urn:microsoft.com/office/officeart/2005/8/layout/process4"/>
    <dgm:cxn modelId="{81FB56C5-1BA8-4846-B270-A4CCD5D30319}" srcId="{85F7F678-4981-4FE1-8610-D5EFDF43F370}" destId="{DD367A4A-745A-4907-B2F6-BAC07CEB938D}" srcOrd="1" destOrd="0" parTransId="{569F0348-6265-4BB3-8444-F65609FE7F82}" sibTransId="{4A86BF86-BAF6-4C8A-B221-D31C1FACFD5F}"/>
    <dgm:cxn modelId="{A3E4B3A7-5A98-41A8-821E-6DCCA9D12E34}" type="presOf" srcId="{D934B7CC-8143-4762-B187-EC976E78E3A1}" destId="{E9DE65E1-CA75-435A-B756-8BFE2ABA3A09}" srcOrd="0" destOrd="0" presId="urn:microsoft.com/office/officeart/2005/8/layout/process4"/>
    <dgm:cxn modelId="{DCFBE4B9-CE57-42BF-ADB1-6A4B06EEC3E8}" type="presOf" srcId="{85F7F678-4981-4FE1-8610-D5EFDF43F370}" destId="{0A1BC05A-EC9C-4F1A-9FB5-8D7466AB12A9}" srcOrd="1" destOrd="0" presId="urn:microsoft.com/office/officeart/2005/8/layout/process4"/>
    <dgm:cxn modelId="{00FE2FC2-5C40-4C49-9887-E63A09BC38A1}" type="presOf" srcId="{C8D192CD-5815-4BEB-B4D1-B8EEE7F704AE}" destId="{6833F881-DFC1-4078-AD81-DD6A999E75A1}" srcOrd="0" destOrd="0" presId="urn:microsoft.com/office/officeart/2005/8/layout/process4"/>
    <dgm:cxn modelId="{ED805E15-9E37-457C-A03D-452633750FD9}" type="presOf" srcId="{DD367A4A-745A-4907-B2F6-BAC07CEB938D}" destId="{F694FF9C-C1C4-47B4-A894-6E60280916B3}" srcOrd="0" destOrd="0" presId="urn:microsoft.com/office/officeart/2005/8/layout/process4"/>
    <dgm:cxn modelId="{241CF86B-DD84-4762-AA68-CDBBF237F773}" srcId="{435E4CD7-C838-4A02-A5DD-968BC021E2A0}" destId="{790B5C72-79E1-4B22-97DE-B3706FE24B64}" srcOrd="0" destOrd="0" parTransId="{A398A1E0-DB4D-4A82-9456-A61224B4EB4A}" sibTransId="{C3F58C1B-5BBB-4EB2-9D10-3BB4237D9E66}"/>
    <dgm:cxn modelId="{B08025B3-9A16-4FB5-9679-B2E09B276901}" type="presOf" srcId="{054D858B-BB3D-4107-89B0-9C44912DDF43}" destId="{F02400A9-4679-4049-AC0F-79F9C26740B6}" srcOrd="0" destOrd="0" presId="urn:microsoft.com/office/officeart/2005/8/layout/process4"/>
    <dgm:cxn modelId="{7E492A02-0E46-4A52-BD54-E6912B111592}" srcId="{C04F4166-4E95-41AD-B9F3-EE3E6F37D323}" destId="{CB0FEAC3-8524-4E4F-8A2A-5FF46B732D67}" srcOrd="1" destOrd="0" parTransId="{DCEB5F6F-1ABB-4D02-81C8-9D4EC101C7FE}" sibTransId="{FA3D5789-D308-47D4-A885-23911A9FF19B}"/>
    <dgm:cxn modelId="{5205972A-909D-488F-84CF-5BF470CD24E5}" srcId="{F69A206B-F543-4553-A549-3C683DF4D236}" destId="{85F7F678-4981-4FE1-8610-D5EFDF43F370}" srcOrd="3" destOrd="0" parTransId="{6489D823-46D2-4053-B599-4063E5154309}" sibTransId="{90D92569-237D-4A48-A763-3E3CDBA68036}"/>
    <dgm:cxn modelId="{9276B52B-8B38-4A6F-BD32-293901E2294A}" srcId="{F69A206B-F543-4553-A549-3C683DF4D236}" destId="{C8D192CD-5815-4BEB-B4D1-B8EEE7F704AE}" srcOrd="0" destOrd="0" parTransId="{20459CF2-71B9-4E9A-8D30-A23D238C9D04}" sibTransId="{4FC0AA08-9937-4B65-BDC6-CACE63324554}"/>
    <dgm:cxn modelId="{5397513B-D51E-4F0D-9F4F-B4D1FF5282AE}" srcId="{85F7F678-4981-4FE1-8610-D5EFDF43F370}" destId="{08ED1A6B-E6F0-4444-AE17-5D77B10C4902}" srcOrd="0" destOrd="0" parTransId="{96D0BEAD-C65B-49DB-92D4-4EC73ED3DD31}" sibTransId="{FA46053A-0032-4C0A-B4FC-2DB8E6F8D11F}"/>
    <dgm:cxn modelId="{EA8C18EB-6402-4BA8-9B68-5651E9A92899}" type="presOf" srcId="{7386C468-C292-4FBC-BE61-FC388947866C}" destId="{03DD2DAF-D088-4895-A685-9829011C1595}" srcOrd="0" destOrd="0" presId="urn:microsoft.com/office/officeart/2005/8/layout/process4"/>
    <dgm:cxn modelId="{E8B8B784-34A6-4389-ACDD-6C67A4957B99}" type="presOf" srcId="{C04F4166-4E95-41AD-B9F3-EE3E6F37D323}" destId="{E525F5F8-9CDE-4ACA-B7C8-536119728427}" srcOrd="0" destOrd="0" presId="urn:microsoft.com/office/officeart/2005/8/layout/process4"/>
    <dgm:cxn modelId="{DA479D0E-3468-4241-BB00-D272E1941C1F}" srcId="{F69A206B-F543-4553-A549-3C683DF4D236}" destId="{7386C468-C292-4FBC-BE61-FC388947866C}" srcOrd="2" destOrd="0" parTransId="{86A5A58F-4A5E-4D55-95DF-18C3D014276D}" sibTransId="{D29A00CD-3C0E-4C0E-A017-8822D26525F3}"/>
    <dgm:cxn modelId="{AE57C268-3089-4F11-AF72-B1355839CA67}" type="presOf" srcId="{08ED1A6B-E6F0-4444-AE17-5D77B10C4902}" destId="{DDC6B494-259D-4FB0-A2F7-B8275CFE4301}" srcOrd="0" destOrd="0" presId="urn:microsoft.com/office/officeart/2005/8/layout/process4"/>
    <dgm:cxn modelId="{45264C8B-F4EE-4CE6-B561-6A441F68C53E}" type="presOf" srcId="{435E4CD7-C838-4A02-A5DD-968BC021E2A0}" destId="{DD04A35C-F133-4745-B354-EDFD74451081}" srcOrd="1" destOrd="0" presId="urn:microsoft.com/office/officeart/2005/8/layout/process4"/>
    <dgm:cxn modelId="{8D269BE9-DC0B-4905-BF4B-F27106C5E7E2}" type="presParOf" srcId="{81E319BB-5E03-4713-A8A5-5AB8D48AC9EA}" destId="{BED348B1-B7CB-4742-AF19-E9E6281F7816}" srcOrd="0" destOrd="0" presId="urn:microsoft.com/office/officeart/2005/8/layout/process4"/>
    <dgm:cxn modelId="{1A25161A-13F5-4421-B68A-ECD16EE8A19B}" type="presParOf" srcId="{BED348B1-B7CB-4742-AF19-E9E6281F7816}" destId="{E525F5F8-9CDE-4ACA-B7C8-536119728427}" srcOrd="0" destOrd="0" presId="urn:microsoft.com/office/officeart/2005/8/layout/process4"/>
    <dgm:cxn modelId="{1A99E300-99E4-4830-814C-7ED165F42090}" type="presParOf" srcId="{BED348B1-B7CB-4742-AF19-E9E6281F7816}" destId="{F3124EFB-449D-403C-9E69-58632A5495E6}" srcOrd="1" destOrd="0" presId="urn:microsoft.com/office/officeart/2005/8/layout/process4"/>
    <dgm:cxn modelId="{6E7F2BA2-C367-455E-8DA8-585261134A1B}" type="presParOf" srcId="{BED348B1-B7CB-4742-AF19-E9E6281F7816}" destId="{FDF98ED4-0626-4FBC-BA54-1E521E0A7B8B}" srcOrd="2" destOrd="0" presId="urn:microsoft.com/office/officeart/2005/8/layout/process4"/>
    <dgm:cxn modelId="{5B43776C-EBD7-4D58-B37D-3B3D3F211832}" type="presParOf" srcId="{FDF98ED4-0626-4FBC-BA54-1E521E0A7B8B}" destId="{24E36E16-A196-4BA1-9F08-B0F86C2CB954}" srcOrd="0" destOrd="0" presId="urn:microsoft.com/office/officeart/2005/8/layout/process4"/>
    <dgm:cxn modelId="{4B13C55C-B4AF-48D6-A52C-5F0F26A542B5}" type="presParOf" srcId="{FDF98ED4-0626-4FBC-BA54-1E521E0A7B8B}" destId="{954610FE-5E9E-470A-8391-44EE810D4D04}" srcOrd="1" destOrd="0" presId="urn:microsoft.com/office/officeart/2005/8/layout/process4"/>
    <dgm:cxn modelId="{6441EDBC-9627-467B-A48E-7BA5493B8479}" type="presParOf" srcId="{81E319BB-5E03-4713-A8A5-5AB8D48AC9EA}" destId="{CA520E2D-DB04-4404-9204-2E9879ACD60B}" srcOrd="1" destOrd="0" presId="urn:microsoft.com/office/officeart/2005/8/layout/process4"/>
    <dgm:cxn modelId="{D5C11633-D23B-4AC3-A15D-FB7FEA9A86E8}" type="presParOf" srcId="{81E319BB-5E03-4713-A8A5-5AB8D48AC9EA}" destId="{01408041-AB18-4742-BF0E-B1C4507AB05B}" srcOrd="2" destOrd="0" presId="urn:microsoft.com/office/officeart/2005/8/layout/process4"/>
    <dgm:cxn modelId="{B037BF72-7D5B-42F0-AEE8-35B1A48E3974}" type="presParOf" srcId="{01408041-AB18-4742-BF0E-B1C4507AB05B}" destId="{D68AC26A-2D17-4123-BF9C-21C3EF5F9F51}" srcOrd="0" destOrd="0" presId="urn:microsoft.com/office/officeart/2005/8/layout/process4"/>
    <dgm:cxn modelId="{BBC9DD46-FC80-4DC8-89E8-BB0C84C46D2A}" type="presParOf" srcId="{01408041-AB18-4742-BF0E-B1C4507AB05B}" destId="{0F0C441D-E068-4400-A3AD-5C338DD2B575}" srcOrd="1" destOrd="0" presId="urn:microsoft.com/office/officeart/2005/8/layout/process4"/>
    <dgm:cxn modelId="{9EEC8D95-54DE-49F0-AE3C-E2A790218D58}" type="presParOf" srcId="{01408041-AB18-4742-BF0E-B1C4507AB05B}" destId="{4EF306C6-EF6F-41CC-8F72-358C111B8803}" srcOrd="2" destOrd="0" presId="urn:microsoft.com/office/officeart/2005/8/layout/process4"/>
    <dgm:cxn modelId="{8344BCB3-014B-4797-B3BB-DFFF50F0C2CC}" type="presParOf" srcId="{4EF306C6-EF6F-41CC-8F72-358C111B8803}" destId="{208C3C44-F3F4-48B5-BA3B-5C698EA1DD94}" srcOrd="0" destOrd="0" presId="urn:microsoft.com/office/officeart/2005/8/layout/process4"/>
    <dgm:cxn modelId="{30E36E22-8ED4-4722-A757-BCFD9E76E93E}" type="presParOf" srcId="{81E319BB-5E03-4713-A8A5-5AB8D48AC9EA}" destId="{C7C60986-53CA-49C7-9A9C-273DBBF14767}" srcOrd="3" destOrd="0" presId="urn:microsoft.com/office/officeart/2005/8/layout/process4"/>
    <dgm:cxn modelId="{20B4FE73-BF28-4B86-84CB-D7DC0BD4829D}" type="presParOf" srcId="{81E319BB-5E03-4713-A8A5-5AB8D48AC9EA}" destId="{45360D51-62D4-45A5-B28C-F65026F91AA8}" srcOrd="4" destOrd="0" presId="urn:microsoft.com/office/officeart/2005/8/layout/process4"/>
    <dgm:cxn modelId="{76F77EA9-BAF5-48F0-B854-E8B14D659E07}" type="presParOf" srcId="{45360D51-62D4-45A5-B28C-F65026F91AA8}" destId="{4B4F9994-E809-4D9E-A82B-F59363D103FD}" srcOrd="0" destOrd="0" presId="urn:microsoft.com/office/officeart/2005/8/layout/process4"/>
    <dgm:cxn modelId="{CBD3521A-5A36-459A-B6E3-1DBFBACF18AA}" type="presParOf" srcId="{45360D51-62D4-45A5-B28C-F65026F91AA8}" destId="{0A1BC05A-EC9C-4F1A-9FB5-8D7466AB12A9}" srcOrd="1" destOrd="0" presId="urn:microsoft.com/office/officeart/2005/8/layout/process4"/>
    <dgm:cxn modelId="{3F5981B3-1D08-4A87-9848-367F9D3320A8}" type="presParOf" srcId="{45360D51-62D4-45A5-B28C-F65026F91AA8}" destId="{3E35CC9A-E2FC-4167-A02B-BA14E7267CE9}" srcOrd="2" destOrd="0" presId="urn:microsoft.com/office/officeart/2005/8/layout/process4"/>
    <dgm:cxn modelId="{3FD3F62A-3E22-4E4D-8EF2-B7CF54390F39}" type="presParOf" srcId="{3E35CC9A-E2FC-4167-A02B-BA14E7267CE9}" destId="{DDC6B494-259D-4FB0-A2F7-B8275CFE4301}" srcOrd="0" destOrd="0" presId="urn:microsoft.com/office/officeart/2005/8/layout/process4"/>
    <dgm:cxn modelId="{AFC66F3E-7806-471C-A6CE-AFCF5B6D3FB8}" type="presParOf" srcId="{3E35CC9A-E2FC-4167-A02B-BA14E7267CE9}" destId="{F694FF9C-C1C4-47B4-A894-6E60280916B3}" srcOrd="1" destOrd="0" presId="urn:microsoft.com/office/officeart/2005/8/layout/process4"/>
    <dgm:cxn modelId="{475274E3-F265-446B-84FB-10B3C4E9C12D}" type="presParOf" srcId="{81E319BB-5E03-4713-A8A5-5AB8D48AC9EA}" destId="{E072E2F8-2357-4336-A036-BC92761E0BFA}" srcOrd="5" destOrd="0" presId="urn:microsoft.com/office/officeart/2005/8/layout/process4"/>
    <dgm:cxn modelId="{CDE0F4B9-0A00-4095-A3BD-4FDDA2F57ABD}" type="presParOf" srcId="{81E319BB-5E03-4713-A8A5-5AB8D48AC9EA}" destId="{61185058-FCAF-4E5D-BE6C-B974833DFF1B}" srcOrd="6" destOrd="0" presId="urn:microsoft.com/office/officeart/2005/8/layout/process4"/>
    <dgm:cxn modelId="{22AD15D9-992A-4917-B37E-C0AD227D31C0}" type="presParOf" srcId="{61185058-FCAF-4E5D-BE6C-B974833DFF1B}" destId="{03DD2DAF-D088-4895-A685-9829011C1595}" srcOrd="0" destOrd="0" presId="urn:microsoft.com/office/officeart/2005/8/layout/process4"/>
    <dgm:cxn modelId="{5003BFA2-47CF-40AE-AB50-0EAF3AF81F71}" type="presParOf" srcId="{61185058-FCAF-4E5D-BE6C-B974833DFF1B}" destId="{8DD8DE4D-B41F-47E3-99A0-55D5BCCF99C8}" srcOrd="1" destOrd="0" presId="urn:microsoft.com/office/officeart/2005/8/layout/process4"/>
    <dgm:cxn modelId="{01E3C92E-44B3-4F26-B601-D41DE4FACF40}" type="presParOf" srcId="{61185058-FCAF-4E5D-BE6C-B974833DFF1B}" destId="{D702D69D-09DF-4E0A-BC8B-9E6F94E1D0AF}" srcOrd="2" destOrd="0" presId="urn:microsoft.com/office/officeart/2005/8/layout/process4"/>
    <dgm:cxn modelId="{109103E2-4A2B-488F-B89C-4E51B938D21B}" type="presParOf" srcId="{D702D69D-09DF-4E0A-BC8B-9E6F94E1D0AF}" destId="{F02400A9-4679-4049-AC0F-79F9C26740B6}" srcOrd="0" destOrd="0" presId="urn:microsoft.com/office/officeart/2005/8/layout/process4"/>
    <dgm:cxn modelId="{5BF58BDC-EB8C-4FC5-B4BA-342C73F9DA19}" type="presParOf" srcId="{81E319BB-5E03-4713-A8A5-5AB8D48AC9EA}" destId="{D84CA6A8-2791-40B5-9F60-E2409FF00DEB}" srcOrd="7" destOrd="0" presId="urn:microsoft.com/office/officeart/2005/8/layout/process4"/>
    <dgm:cxn modelId="{0B953F30-4350-48F7-B921-275B59C80E4F}" type="presParOf" srcId="{81E319BB-5E03-4713-A8A5-5AB8D48AC9EA}" destId="{0A76B99B-0840-4B80-AEDF-924CDC9687AF}" srcOrd="8" destOrd="0" presId="urn:microsoft.com/office/officeart/2005/8/layout/process4"/>
    <dgm:cxn modelId="{95D154DB-A92E-48E7-9FA9-44B0750891DE}" type="presParOf" srcId="{0A76B99B-0840-4B80-AEDF-924CDC9687AF}" destId="{5DE01A14-ECB6-45BF-84CF-39BFC44392E7}" srcOrd="0" destOrd="0" presId="urn:microsoft.com/office/officeart/2005/8/layout/process4"/>
    <dgm:cxn modelId="{2B5D4402-4F4B-426C-9EFD-42C2ECC9DE1C}" type="presParOf" srcId="{0A76B99B-0840-4B80-AEDF-924CDC9687AF}" destId="{DD04A35C-F133-4745-B354-EDFD74451081}" srcOrd="1" destOrd="0" presId="urn:microsoft.com/office/officeart/2005/8/layout/process4"/>
    <dgm:cxn modelId="{7F422988-643B-4853-B07E-70C52A074BC7}" type="presParOf" srcId="{0A76B99B-0840-4B80-AEDF-924CDC9687AF}" destId="{75386385-DA16-4288-BF36-67536B0DA885}" srcOrd="2" destOrd="0" presId="urn:microsoft.com/office/officeart/2005/8/layout/process4"/>
    <dgm:cxn modelId="{C7CA5490-3533-49C4-8BFE-6FC06798E145}" type="presParOf" srcId="{75386385-DA16-4288-BF36-67536B0DA885}" destId="{3B392C48-FD16-43E2-A794-D6E1B53188F7}" srcOrd="0" destOrd="0" presId="urn:microsoft.com/office/officeart/2005/8/layout/process4"/>
    <dgm:cxn modelId="{E3960187-3A39-4DE5-BC25-FB0A4ADC35DE}" type="presParOf" srcId="{81E319BB-5E03-4713-A8A5-5AB8D48AC9EA}" destId="{DA283CC0-0179-4B7B-845A-811B5DE852A5}" srcOrd="9" destOrd="0" presId="urn:microsoft.com/office/officeart/2005/8/layout/process4"/>
    <dgm:cxn modelId="{EAC7BEF0-FB47-4140-9351-5934BB279A11}" type="presParOf" srcId="{81E319BB-5E03-4713-A8A5-5AB8D48AC9EA}" destId="{75AE87F0-6089-4548-87FA-4035A586EF65}" srcOrd="10" destOrd="0" presId="urn:microsoft.com/office/officeart/2005/8/layout/process4"/>
    <dgm:cxn modelId="{1C416DCA-C00B-40B6-9614-67B78BAAE3E1}" type="presParOf" srcId="{75AE87F0-6089-4548-87FA-4035A586EF65}" destId="{6833F881-DFC1-4078-AD81-DD6A999E75A1}" srcOrd="0" destOrd="0" presId="urn:microsoft.com/office/officeart/2005/8/layout/process4"/>
    <dgm:cxn modelId="{FF28BE11-D4BE-444A-A0D2-89EF5230C9A8}" type="presParOf" srcId="{75AE87F0-6089-4548-87FA-4035A586EF65}" destId="{6A0A588E-78EB-4B68-A090-12D9EF798332}" srcOrd="1" destOrd="0" presId="urn:microsoft.com/office/officeart/2005/8/layout/process4"/>
    <dgm:cxn modelId="{952C3038-1C2B-400C-82EC-4AD4433DB3C1}" type="presParOf" srcId="{75AE87F0-6089-4548-87FA-4035A586EF65}" destId="{1E2758FF-8DB3-49E4-92A5-4D94AD24BE6F}" srcOrd="2" destOrd="0" presId="urn:microsoft.com/office/officeart/2005/8/layout/process4"/>
    <dgm:cxn modelId="{F178DCE0-DCED-4E52-A43B-2FC2ACDB714B}" type="presParOf" srcId="{1E2758FF-8DB3-49E4-92A5-4D94AD24BE6F}" destId="{E9DE65E1-CA75-435A-B756-8BFE2ABA3A0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F4423C-D52A-453C-8330-58C47F8B6ACC}" type="doc">
      <dgm:prSet loTypeId="urn:microsoft.com/office/officeart/2005/8/layout/hProcess9" loCatId="process" qsTypeId="urn:microsoft.com/office/officeart/2005/8/quickstyle/3d1" qsCatId="3D" csTypeId="urn:microsoft.com/office/officeart/2005/8/colors/accent5_1" csCatId="accent5" phldr="1"/>
      <dgm:spPr/>
      <dgm:t>
        <a:bodyPr/>
        <a:lstStyle/>
        <a:p>
          <a:endParaRPr lang="da-DK"/>
        </a:p>
      </dgm:t>
    </dgm:pt>
    <dgm:pt modelId="{DE9A1569-1C4F-4B18-BC51-B1C183844AAC}">
      <dgm:prSet/>
      <dgm:spPr/>
      <dgm:t>
        <a:bodyPr/>
        <a:lstStyle/>
        <a:p>
          <a:pPr rtl="0"/>
          <a:r>
            <a:rPr lang="da-DK" dirty="0" smtClean="0"/>
            <a:t>”Via flere gode træningsmiljøer udvikler vi spillere, der er attraktive for anerkendte internationale træningsmiljøer”.</a:t>
          </a:r>
          <a:endParaRPr lang="da-DK" dirty="0"/>
        </a:p>
      </dgm:t>
    </dgm:pt>
    <dgm:pt modelId="{4E047462-67EA-4279-9612-454C7A02B322}" type="parTrans" cxnId="{CE5C4644-AF15-487F-9307-737EF453A3A2}">
      <dgm:prSet/>
      <dgm:spPr/>
      <dgm:t>
        <a:bodyPr/>
        <a:lstStyle/>
        <a:p>
          <a:endParaRPr lang="da-DK"/>
        </a:p>
      </dgm:t>
    </dgm:pt>
    <dgm:pt modelId="{94A66F0C-DDF5-4638-9ED4-EF9355A03200}" type="sibTrans" cxnId="{CE5C4644-AF15-487F-9307-737EF453A3A2}">
      <dgm:prSet/>
      <dgm:spPr/>
      <dgm:t>
        <a:bodyPr/>
        <a:lstStyle/>
        <a:p>
          <a:endParaRPr lang="da-DK"/>
        </a:p>
      </dgm:t>
    </dgm:pt>
    <dgm:pt modelId="{D1113F6E-0ADC-482D-96AC-E50BE385A22B}" type="pres">
      <dgm:prSet presAssocID="{4AF4423C-D52A-453C-8330-58C47F8B6ACC}" presName="CompostProcess" presStyleCnt="0">
        <dgm:presLayoutVars>
          <dgm:dir/>
          <dgm:resizeHandles val="exact"/>
        </dgm:presLayoutVars>
      </dgm:prSet>
      <dgm:spPr/>
      <dgm:t>
        <a:bodyPr/>
        <a:lstStyle/>
        <a:p>
          <a:endParaRPr lang="da-DK"/>
        </a:p>
      </dgm:t>
    </dgm:pt>
    <dgm:pt modelId="{C2614190-8610-4C89-BE8A-CC3D2CA70D65}" type="pres">
      <dgm:prSet presAssocID="{4AF4423C-D52A-453C-8330-58C47F8B6ACC}" presName="arrow" presStyleLbl="bgShp" presStyleIdx="0" presStyleCnt="1"/>
      <dgm:spPr/>
      <dgm:t>
        <a:bodyPr/>
        <a:lstStyle/>
        <a:p>
          <a:endParaRPr lang="da-DK"/>
        </a:p>
      </dgm:t>
    </dgm:pt>
    <dgm:pt modelId="{D021DEC3-0F65-4839-B031-D2DF3476C3DF}" type="pres">
      <dgm:prSet presAssocID="{4AF4423C-D52A-453C-8330-58C47F8B6ACC}" presName="linearProcess" presStyleCnt="0"/>
      <dgm:spPr/>
      <dgm:t>
        <a:bodyPr/>
        <a:lstStyle/>
        <a:p>
          <a:endParaRPr lang="da-DK"/>
        </a:p>
      </dgm:t>
    </dgm:pt>
    <dgm:pt modelId="{C12C5298-9D47-424D-B8CC-AC5CB011349F}" type="pres">
      <dgm:prSet presAssocID="{DE9A1569-1C4F-4B18-BC51-B1C183844AAC}" presName="textNode" presStyleLbl="node1" presStyleIdx="0" presStyleCnt="1">
        <dgm:presLayoutVars>
          <dgm:bulletEnabled val="1"/>
        </dgm:presLayoutVars>
      </dgm:prSet>
      <dgm:spPr/>
      <dgm:t>
        <a:bodyPr/>
        <a:lstStyle/>
        <a:p>
          <a:endParaRPr lang="da-DK"/>
        </a:p>
      </dgm:t>
    </dgm:pt>
  </dgm:ptLst>
  <dgm:cxnLst>
    <dgm:cxn modelId="{6DD89B56-F860-4707-9B0A-C1EC24EC7ABE}" type="presOf" srcId="{4AF4423C-D52A-453C-8330-58C47F8B6ACC}" destId="{D1113F6E-0ADC-482D-96AC-E50BE385A22B}" srcOrd="0" destOrd="0" presId="urn:microsoft.com/office/officeart/2005/8/layout/hProcess9"/>
    <dgm:cxn modelId="{CE5C4644-AF15-487F-9307-737EF453A3A2}" srcId="{4AF4423C-D52A-453C-8330-58C47F8B6ACC}" destId="{DE9A1569-1C4F-4B18-BC51-B1C183844AAC}" srcOrd="0" destOrd="0" parTransId="{4E047462-67EA-4279-9612-454C7A02B322}" sibTransId="{94A66F0C-DDF5-4638-9ED4-EF9355A03200}"/>
    <dgm:cxn modelId="{F24D97E5-B35F-4F68-B36E-BF2B81AA2704}" type="presOf" srcId="{DE9A1569-1C4F-4B18-BC51-B1C183844AAC}" destId="{C12C5298-9D47-424D-B8CC-AC5CB011349F}" srcOrd="0" destOrd="0" presId="urn:microsoft.com/office/officeart/2005/8/layout/hProcess9"/>
    <dgm:cxn modelId="{E5E9778D-ED9F-4826-AFB8-147783BC44EE}" type="presParOf" srcId="{D1113F6E-0ADC-482D-96AC-E50BE385A22B}" destId="{C2614190-8610-4C89-BE8A-CC3D2CA70D65}" srcOrd="0" destOrd="0" presId="urn:microsoft.com/office/officeart/2005/8/layout/hProcess9"/>
    <dgm:cxn modelId="{33AF4DA2-1EE2-4087-877D-D193E8C2F3B8}" type="presParOf" srcId="{D1113F6E-0ADC-482D-96AC-E50BE385A22B}" destId="{D021DEC3-0F65-4839-B031-D2DF3476C3DF}" srcOrd="1" destOrd="0" presId="urn:microsoft.com/office/officeart/2005/8/layout/hProcess9"/>
    <dgm:cxn modelId="{001777CC-9D95-4207-9669-1923669B1A83}" type="presParOf" srcId="{D021DEC3-0F65-4839-B031-D2DF3476C3DF}" destId="{C12C5298-9D47-424D-B8CC-AC5CB011349F}"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BE5A1A-490D-4914-A827-A0C74DDC9291}" type="doc">
      <dgm:prSet loTypeId="urn:microsoft.com/office/officeart/2005/8/layout/list1" loCatId="list" qsTypeId="urn:microsoft.com/office/officeart/2005/8/quickstyle/simple4" qsCatId="simple" csTypeId="urn:microsoft.com/office/officeart/2005/8/colors/colorful5" csCatId="colorful" phldr="1"/>
      <dgm:spPr/>
      <dgm:t>
        <a:bodyPr/>
        <a:lstStyle/>
        <a:p>
          <a:endParaRPr lang="da-DK"/>
        </a:p>
      </dgm:t>
    </dgm:pt>
    <dgm:pt modelId="{E0ECD49A-25BC-4A9A-AF4D-219F7C564127}">
      <dgm:prSet phldrT="[Tekst]" custT="1"/>
      <dgm:spPr/>
      <dgm:t>
        <a:bodyPr/>
        <a:lstStyle/>
        <a:p>
          <a:r>
            <a:rPr lang="da-DK" sz="1400" b="1" dirty="0" smtClean="0"/>
            <a:t>9-13 år – talentrekruttering – samarbejde mellem klub, lokalunioner og forbund. Det forventes, at udøveren i denne gruppe træner min. 3 gange om ugen – alt træning behøves ikke at være bordtennisrelateret. Udøverne skal deltage i min. 4 lejre pr. sæson i lokalunions regi. </a:t>
          </a:r>
          <a:endParaRPr lang="da-DK" sz="1400" b="1" dirty="0"/>
        </a:p>
      </dgm:t>
    </dgm:pt>
    <dgm:pt modelId="{56223A71-D3A2-455D-8782-086192F7F2EF}" type="parTrans" cxnId="{44F74BA5-972D-4E48-B4BC-505D78E82172}">
      <dgm:prSet/>
      <dgm:spPr/>
      <dgm:t>
        <a:bodyPr/>
        <a:lstStyle/>
        <a:p>
          <a:endParaRPr lang="da-DK"/>
        </a:p>
      </dgm:t>
    </dgm:pt>
    <dgm:pt modelId="{32793484-8F99-4308-A73C-BABF7F34FAD6}" type="sibTrans" cxnId="{44F74BA5-972D-4E48-B4BC-505D78E82172}">
      <dgm:prSet/>
      <dgm:spPr/>
      <dgm:t>
        <a:bodyPr/>
        <a:lstStyle/>
        <a:p>
          <a:endParaRPr lang="da-DK"/>
        </a:p>
      </dgm:t>
    </dgm:pt>
    <dgm:pt modelId="{1AD747FF-9AFE-42FE-9DCA-D73FED5D46D1}">
      <dgm:prSet phldrT="[Tekst]" custT="1"/>
      <dgm:spPr/>
      <dgm:t>
        <a:bodyPr/>
        <a:lstStyle/>
        <a:p>
          <a:r>
            <a:rPr lang="da-DK" sz="1400" b="1" dirty="0" smtClean="0"/>
            <a:t>18-21 år – ungsenior – klub- og forbundsansvar. Det forventes, at udøveren træner 8 gange fra mandag til fredag min. 2 timer pr. gang. Spillerne skal have internationalt niveau. Udøveren skal efterleve sin individuelle trænings- og udviklingsplan. </a:t>
          </a:r>
          <a:endParaRPr lang="da-DK" sz="1400" b="1" dirty="0"/>
        </a:p>
      </dgm:t>
    </dgm:pt>
    <dgm:pt modelId="{6EB3BB6D-3AD1-4EF3-BD2B-9847A86F21BA}" type="sibTrans" cxnId="{85E8FE38-8C0E-497B-93EB-3395129C10C6}">
      <dgm:prSet/>
      <dgm:spPr/>
      <dgm:t>
        <a:bodyPr/>
        <a:lstStyle/>
        <a:p>
          <a:endParaRPr lang="da-DK"/>
        </a:p>
      </dgm:t>
    </dgm:pt>
    <dgm:pt modelId="{2FB4FF85-5288-4B10-A234-CEECF0AEDB1E}" type="parTrans" cxnId="{85E8FE38-8C0E-497B-93EB-3395129C10C6}">
      <dgm:prSet/>
      <dgm:spPr/>
      <dgm:t>
        <a:bodyPr/>
        <a:lstStyle/>
        <a:p>
          <a:endParaRPr lang="da-DK"/>
        </a:p>
      </dgm:t>
    </dgm:pt>
    <dgm:pt modelId="{D02D6B83-63E4-4DEC-9C17-46270799757F}">
      <dgm:prSet phldrT="[Tekst]" custT="1"/>
      <dgm:spPr/>
      <dgm:t>
        <a:bodyPr/>
        <a:lstStyle/>
        <a:p>
          <a:r>
            <a:rPr lang="da-DK" sz="1400" b="1" dirty="0" smtClean="0"/>
            <a:t>14-17 år – talent – forbundets ansvar. Det forventes, at udøveren træner dagligt fra mandag til fredag min. 2 timer pr. gang. Udøveren skal efterleve sin individuelle trænings- og udviklingsplan. Udøverne skal deltage på alle lejre i forbundsregi Det er en forudsætning, at klubtræneren deltager aktivt i talentudviklingen.</a:t>
          </a:r>
          <a:endParaRPr lang="da-DK" sz="1400" b="1" dirty="0"/>
        </a:p>
      </dgm:t>
    </dgm:pt>
    <dgm:pt modelId="{FA6DCC62-8BD7-49BE-81E5-35915AE00055}" type="sibTrans" cxnId="{4371898E-9DC0-43C0-8F26-E4A745EC9541}">
      <dgm:prSet/>
      <dgm:spPr/>
      <dgm:t>
        <a:bodyPr/>
        <a:lstStyle/>
        <a:p>
          <a:endParaRPr lang="da-DK"/>
        </a:p>
      </dgm:t>
    </dgm:pt>
    <dgm:pt modelId="{29B57944-D3B4-40F3-93ED-0AC21390C660}" type="parTrans" cxnId="{4371898E-9DC0-43C0-8F26-E4A745EC9541}">
      <dgm:prSet/>
      <dgm:spPr/>
      <dgm:t>
        <a:bodyPr/>
        <a:lstStyle/>
        <a:p>
          <a:endParaRPr lang="da-DK"/>
        </a:p>
      </dgm:t>
    </dgm:pt>
    <dgm:pt modelId="{8BDE6211-F660-4FFF-AFF1-C16D4FCC3721}" type="pres">
      <dgm:prSet presAssocID="{0ABE5A1A-490D-4914-A827-A0C74DDC9291}" presName="linear" presStyleCnt="0">
        <dgm:presLayoutVars>
          <dgm:dir/>
          <dgm:animLvl val="lvl"/>
          <dgm:resizeHandles val="exact"/>
        </dgm:presLayoutVars>
      </dgm:prSet>
      <dgm:spPr/>
      <dgm:t>
        <a:bodyPr/>
        <a:lstStyle/>
        <a:p>
          <a:endParaRPr lang="da-DK"/>
        </a:p>
      </dgm:t>
    </dgm:pt>
    <dgm:pt modelId="{F76DCBFB-6940-4572-B65F-1FD7452A63A7}" type="pres">
      <dgm:prSet presAssocID="{E0ECD49A-25BC-4A9A-AF4D-219F7C564127}" presName="parentLin" presStyleCnt="0"/>
      <dgm:spPr/>
    </dgm:pt>
    <dgm:pt modelId="{1B454C73-7F15-47F0-9430-A28554A5ED5F}" type="pres">
      <dgm:prSet presAssocID="{E0ECD49A-25BC-4A9A-AF4D-219F7C564127}" presName="parentLeftMargin" presStyleLbl="node1" presStyleIdx="0" presStyleCnt="3"/>
      <dgm:spPr/>
      <dgm:t>
        <a:bodyPr/>
        <a:lstStyle/>
        <a:p>
          <a:endParaRPr lang="da-DK"/>
        </a:p>
      </dgm:t>
    </dgm:pt>
    <dgm:pt modelId="{293F6F33-9E7E-40E6-9F73-75478D7ABC44}" type="pres">
      <dgm:prSet presAssocID="{E0ECD49A-25BC-4A9A-AF4D-219F7C564127}" presName="parentText" presStyleLbl="node1" presStyleIdx="0" presStyleCnt="3" custScaleX="142857" custScaleY="80473">
        <dgm:presLayoutVars>
          <dgm:chMax val="0"/>
          <dgm:bulletEnabled val="1"/>
        </dgm:presLayoutVars>
      </dgm:prSet>
      <dgm:spPr/>
      <dgm:t>
        <a:bodyPr/>
        <a:lstStyle/>
        <a:p>
          <a:endParaRPr lang="da-DK"/>
        </a:p>
      </dgm:t>
    </dgm:pt>
    <dgm:pt modelId="{AE0F6DA6-51A9-4E63-A8A8-2012ECD7E57A}" type="pres">
      <dgm:prSet presAssocID="{E0ECD49A-25BC-4A9A-AF4D-219F7C564127}" presName="negativeSpace" presStyleCnt="0"/>
      <dgm:spPr/>
    </dgm:pt>
    <dgm:pt modelId="{5791D15E-B60F-4F5B-8AD7-1D0FA79128E7}" type="pres">
      <dgm:prSet presAssocID="{E0ECD49A-25BC-4A9A-AF4D-219F7C564127}" presName="childText" presStyleLbl="conFgAcc1" presStyleIdx="0" presStyleCnt="3">
        <dgm:presLayoutVars>
          <dgm:bulletEnabled val="1"/>
        </dgm:presLayoutVars>
      </dgm:prSet>
      <dgm:spPr/>
    </dgm:pt>
    <dgm:pt modelId="{E661A469-4172-4568-BCF9-C99B5D2063A5}" type="pres">
      <dgm:prSet presAssocID="{32793484-8F99-4308-A73C-BABF7F34FAD6}" presName="spaceBetweenRectangles" presStyleCnt="0"/>
      <dgm:spPr/>
    </dgm:pt>
    <dgm:pt modelId="{EF17AFA0-919F-4E3D-BC12-71157C8B4A7D}" type="pres">
      <dgm:prSet presAssocID="{D02D6B83-63E4-4DEC-9C17-46270799757F}" presName="parentLin" presStyleCnt="0"/>
      <dgm:spPr/>
    </dgm:pt>
    <dgm:pt modelId="{AD10F2F3-67AA-45BF-9F27-89903739A1AF}" type="pres">
      <dgm:prSet presAssocID="{D02D6B83-63E4-4DEC-9C17-46270799757F}" presName="parentLeftMargin" presStyleLbl="node1" presStyleIdx="0" presStyleCnt="3"/>
      <dgm:spPr/>
      <dgm:t>
        <a:bodyPr/>
        <a:lstStyle/>
        <a:p>
          <a:endParaRPr lang="da-DK"/>
        </a:p>
      </dgm:t>
    </dgm:pt>
    <dgm:pt modelId="{AE253D1A-DC25-4715-A4AC-F76A0C43924F}" type="pres">
      <dgm:prSet presAssocID="{D02D6B83-63E4-4DEC-9C17-46270799757F}" presName="parentText" presStyleLbl="node1" presStyleIdx="1" presStyleCnt="3" custScaleX="142857">
        <dgm:presLayoutVars>
          <dgm:chMax val="0"/>
          <dgm:bulletEnabled val="1"/>
        </dgm:presLayoutVars>
      </dgm:prSet>
      <dgm:spPr/>
      <dgm:t>
        <a:bodyPr/>
        <a:lstStyle/>
        <a:p>
          <a:endParaRPr lang="da-DK"/>
        </a:p>
      </dgm:t>
    </dgm:pt>
    <dgm:pt modelId="{B9F8BF6F-393B-4495-A4BB-2D249BF44854}" type="pres">
      <dgm:prSet presAssocID="{D02D6B83-63E4-4DEC-9C17-46270799757F}" presName="negativeSpace" presStyleCnt="0"/>
      <dgm:spPr/>
    </dgm:pt>
    <dgm:pt modelId="{EE5FF1B2-0763-479B-BA9A-3E32E7107F79}" type="pres">
      <dgm:prSet presAssocID="{D02D6B83-63E4-4DEC-9C17-46270799757F}" presName="childText" presStyleLbl="conFgAcc1" presStyleIdx="1" presStyleCnt="3">
        <dgm:presLayoutVars>
          <dgm:bulletEnabled val="1"/>
        </dgm:presLayoutVars>
      </dgm:prSet>
      <dgm:spPr/>
    </dgm:pt>
    <dgm:pt modelId="{6C4A80C8-447A-4053-BB3F-419652301D9C}" type="pres">
      <dgm:prSet presAssocID="{FA6DCC62-8BD7-49BE-81E5-35915AE00055}" presName="spaceBetweenRectangles" presStyleCnt="0"/>
      <dgm:spPr/>
    </dgm:pt>
    <dgm:pt modelId="{FE2EA31A-90DD-4568-A151-241D502B5431}" type="pres">
      <dgm:prSet presAssocID="{1AD747FF-9AFE-42FE-9DCA-D73FED5D46D1}" presName="parentLin" presStyleCnt="0"/>
      <dgm:spPr/>
    </dgm:pt>
    <dgm:pt modelId="{5A6CCB40-9608-497D-B701-FD481C95B9E4}" type="pres">
      <dgm:prSet presAssocID="{1AD747FF-9AFE-42FE-9DCA-D73FED5D46D1}" presName="parentLeftMargin" presStyleLbl="node1" presStyleIdx="1" presStyleCnt="3"/>
      <dgm:spPr/>
      <dgm:t>
        <a:bodyPr/>
        <a:lstStyle/>
        <a:p>
          <a:endParaRPr lang="da-DK"/>
        </a:p>
      </dgm:t>
    </dgm:pt>
    <dgm:pt modelId="{2D43229F-A167-4B1C-B875-ED447FBEC7F3}" type="pres">
      <dgm:prSet presAssocID="{1AD747FF-9AFE-42FE-9DCA-D73FED5D46D1}" presName="parentText" presStyleLbl="node1" presStyleIdx="2" presStyleCnt="3" custScaleX="142857">
        <dgm:presLayoutVars>
          <dgm:chMax val="0"/>
          <dgm:bulletEnabled val="1"/>
        </dgm:presLayoutVars>
      </dgm:prSet>
      <dgm:spPr/>
      <dgm:t>
        <a:bodyPr/>
        <a:lstStyle/>
        <a:p>
          <a:endParaRPr lang="da-DK"/>
        </a:p>
      </dgm:t>
    </dgm:pt>
    <dgm:pt modelId="{E53C4367-ECE5-41DA-A552-06E4677BC096}" type="pres">
      <dgm:prSet presAssocID="{1AD747FF-9AFE-42FE-9DCA-D73FED5D46D1}" presName="negativeSpace" presStyleCnt="0"/>
      <dgm:spPr/>
    </dgm:pt>
    <dgm:pt modelId="{F3349310-ACB2-4180-AFF8-B10F31A33907}" type="pres">
      <dgm:prSet presAssocID="{1AD747FF-9AFE-42FE-9DCA-D73FED5D46D1}" presName="childText" presStyleLbl="conFgAcc1" presStyleIdx="2" presStyleCnt="3">
        <dgm:presLayoutVars>
          <dgm:bulletEnabled val="1"/>
        </dgm:presLayoutVars>
      </dgm:prSet>
      <dgm:spPr/>
    </dgm:pt>
  </dgm:ptLst>
  <dgm:cxnLst>
    <dgm:cxn modelId="{F9369996-5A3E-462D-A700-7F673BC230ED}" type="presOf" srcId="{E0ECD49A-25BC-4A9A-AF4D-219F7C564127}" destId="{1B454C73-7F15-47F0-9430-A28554A5ED5F}" srcOrd="0" destOrd="0" presId="urn:microsoft.com/office/officeart/2005/8/layout/list1"/>
    <dgm:cxn modelId="{3481266F-5810-4EA9-973D-2FE5485D54F6}" type="presOf" srcId="{D02D6B83-63E4-4DEC-9C17-46270799757F}" destId="{AD10F2F3-67AA-45BF-9F27-89903739A1AF}" srcOrd="0" destOrd="0" presId="urn:microsoft.com/office/officeart/2005/8/layout/list1"/>
    <dgm:cxn modelId="{A8A9DB29-78B6-4FD6-ACE0-1ADB8B45EA33}" type="presOf" srcId="{D02D6B83-63E4-4DEC-9C17-46270799757F}" destId="{AE253D1A-DC25-4715-A4AC-F76A0C43924F}" srcOrd="1" destOrd="0" presId="urn:microsoft.com/office/officeart/2005/8/layout/list1"/>
    <dgm:cxn modelId="{85E8FE38-8C0E-497B-93EB-3395129C10C6}" srcId="{0ABE5A1A-490D-4914-A827-A0C74DDC9291}" destId="{1AD747FF-9AFE-42FE-9DCA-D73FED5D46D1}" srcOrd="2" destOrd="0" parTransId="{2FB4FF85-5288-4B10-A234-CEECF0AEDB1E}" sibTransId="{6EB3BB6D-3AD1-4EF3-BD2B-9847A86F21BA}"/>
    <dgm:cxn modelId="{7B7A18E1-43F5-49D5-9B82-6EC113B6ABEB}" type="presOf" srcId="{1AD747FF-9AFE-42FE-9DCA-D73FED5D46D1}" destId="{2D43229F-A167-4B1C-B875-ED447FBEC7F3}" srcOrd="1" destOrd="0" presId="urn:microsoft.com/office/officeart/2005/8/layout/list1"/>
    <dgm:cxn modelId="{44F74BA5-972D-4E48-B4BC-505D78E82172}" srcId="{0ABE5A1A-490D-4914-A827-A0C74DDC9291}" destId="{E0ECD49A-25BC-4A9A-AF4D-219F7C564127}" srcOrd="0" destOrd="0" parTransId="{56223A71-D3A2-455D-8782-086192F7F2EF}" sibTransId="{32793484-8F99-4308-A73C-BABF7F34FAD6}"/>
    <dgm:cxn modelId="{A21692C6-E241-4A13-A5FB-162BD3AB6B64}" type="presOf" srcId="{0ABE5A1A-490D-4914-A827-A0C74DDC9291}" destId="{8BDE6211-F660-4FFF-AFF1-C16D4FCC3721}" srcOrd="0" destOrd="0" presId="urn:microsoft.com/office/officeart/2005/8/layout/list1"/>
    <dgm:cxn modelId="{08315B84-F6AF-44CD-8B55-15FA6A167C8D}" type="presOf" srcId="{E0ECD49A-25BC-4A9A-AF4D-219F7C564127}" destId="{293F6F33-9E7E-40E6-9F73-75478D7ABC44}" srcOrd="1" destOrd="0" presId="urn:microsoft.com/office/officeart/2005/8/layout/list1"/>
    <dgm:cxn modelId="{E109909D-A975-47B1-987F-6726EE606A4B}" type="presOf" srcId="{1AD747FF-9AFE-42FE-9DCA-D73FED5D46D1}" destId="{5A6CCB40-9608-497D-B701-FD481C95B9E4}" srcOrd="0" destOrd="0" presId="urn:microsoft.com/office/officeart/2005/8/layout/list1"/>
    <dgm:cxn modelId="{4371898E-9DC0-43C0-8F26-E4A745EC9541}" srcId="{0ABE5A1A-490D-4914-A827-A0C74DDC9291}" destId="{D02D6B83-63E4-4DEC-9C17-46270799757F}" srcOrd="1" destOrd="0" parTransId="{29B57944-D3B4-40F3-93ED-0AC21390C660}" sibTransId="{FA6DCC62-8BD7-49BE-81E5-35915AE00055}"/>
    <dgm:cxn modelId="{ECF3772C-7B65-4217-8D0E-37F5AB176FEF}" type="presParOf" srcId="{8BDE6211-F660-4FFF-AFF1-C16D4FCC3721}" destId="{F76DCBFB-6940-4572-B65F-1FD7452A63A7}" srcOrd="0" destOrd="0" presId="urn:microsoft.com/office/officeart/2005/8/layout/list1"/>
    <dgm:cxn modelId="{21EF85B7-42F9-40C7-846A-A59885579CA1}" type="presParOf" srcId="{F76DCBFB-6940-4572-B65F-1FD7452A63A7}" destId="{1B454C73-7F15-47F0-9430-A28554A5ED5F}" srcOrd="0" destOrd="0" presId="urn:microsoft.com/office/officeart/2005/8/layout/list1"/>
    <dgm:cxn modelId="{3C458798-6089-4E6A-86BC-92782FC8EB44}" type="presParOf" srcId="{F76DCBFB-6940-4572-B65F-1FD7452A63A7}" destId="{293F6F33-9E7E-40E6-9F73-75478D7ABC44}" srcOrd="1" destOrd="0" presId="urn:microsoft.com/office/officeart/2005/8/layout/list1"/>
    <dgm:cxn modelId="{8F235E95-DF30-44F3-8D43-4AA6D2A8A29E}" type="presParOf" srcId="{8BDE6211-F660-4FFF-AFF1-C16D4FCC3721}" destId="{AE0F6DA6-51A9-4E63-A8A8-2012ECD7E57A}" srcOrd="1" destOrd="0" presId="urn:microsoft.com/office/officeart/2005/8/layout/list1"/>
    <dgm:cxn modelId="{7F0404C4-4327-47B8-BDF8-E5F812DAAB83}" type="presParOf" srcId="{8BDE6211-F660-4FFF-AFF1-C16D4FCC3721}" destId="{5791D15E-B60F-4F5B-8AD7-1D0FA79128E7}" srcOrd="2" destOrd="0" presId="urn:microsoft.com/office/officeart/2005/8/layout/list1"/>
    <dgm:cxn modelId="{EB9610AF-E81E-4941-989B-35C47B86FED8}" type="presParOf" srcId="{8BDE6211-F660-4FFF-AFF1-C16D4FCC3721}" destId="{E661A469-4172-4568-BCF9-C99B5D2063A5}" srcOrd="3" destOrd="0" presId="urn:microsoft.com/office/officeart/2005/8/layout/list1"/>
    <dgm:cxn modelId="{1FB0E9D8-5436-4F3B-BD0A-BA5A7AC08013}" type="presParOf" srcId="{8BDE6211-F660-4FFF-AFF1-C16D4FCC3721}" destId="{EF17AFA0-919F-4E3D-BC12-71157C8B4A7D}" srcOrd="4" destOrd="0" presId="urn:microsoft.com/office/officeart/2005/8/layout/list1"/>
    <dgm:cxn modelId="{E392B53A-1954-455A-9EF9-38A225D31882}" type="presParOf" srcId="{EF17AFA0-919F-4E3D-BC12-71157C8B4A7D}" destId="{AD10F2F3-67AA-45BF-9F27-89903739A1AF}" srcOrd="0" destOrd="0" presId="urn:microsoft.com/office/officeart/2005/8/layout/list1"/>
    <dgm:cxn modelId="{4E7FFD54-7B95-4C27-A2A0-D46D2B1982FB}" type="presParOf" srcId="{EF17AFA0-919F-4E3D-BC12-71157C8B4A7D}" destId="{AE253D1A-DC25-4715-A4AC-F76A0C43924F}" srcOrd="1" destOrd="0" presId="urn:microsoft.com/office/officeart/2005/8/layout/list1"/>
    <dgm:cxn modelId="{2A51BEFA-3441-4C06-B9F4-C7FB3FE4A2D5}" type="presParOf" srcId="{8BDE6211-F660-4FFF-AFF1-C16D4FCC3721}" destId="{B9F8BF6F-393B-4495-A4BB-2D249BF44854}" srcOrd="5" destOrd="0" presId="urn:microsoft.com/office/officeart/2005/8/layout/list1"/>
    <dgm:cxn modelId="{58C3DD7A-FC2B-4369-9BC8-F3A21D785AFD}" type="presParOf" srcId="{8BDE6211-F660-4FFF-AFF1-C16D4FCC3721}" destId="{EE5FF1B2-0763-479B-BA9A-3E32E7107F79}" srcOrd="6" destOrd="0" presId="urn:microsoft.com/office/officeart/2005/8/layout/list1"/>
    <dgm:cxn modelId="{A9C99948-515A-4A4A-9A2C-6A4AB6CD7D08}" type="presParOf" srcId="{8BDE6211-F660-4FFF-AFF1-C16D4FCC3721}" destId="{6C4A80C8-447A-4053-BB3F-419652301D9C}" srcOrd="7" destOrd="0" presId="urn:microsoft.com/office/officeart/2005/8/layout/list1"/>
    <dgm:cxn modelId="{12A3301E-B4E3-45DA-995E-5519BD278925}" type="presParOf" srcId="{8BDE6211-F660-4FFF-AFF1-C16D4FCC3721}" destId="{FE2EA31A-90DD-4568-A151-241D502B5431}" srcOrd="8" destOrd="0" presId="urn:microsoft.com/office/officeart/2005/8/layout/list1"/>
    <dgm:cxn modelId="{BD9F434B-DA9A-4E5B-8784-7A234920C590}" type="presParOf" srcId="{FE2EA31A-90DD-4568-A151-241D502B5431}" destId="{5A6CCB40-9608-497D-B701-FD481C95B9E4}" srcOrd="0" destOrd="0" presId="urn:microsoft.com/office/officeart/2005/8/layout/list1"/>
    <dgm:cxn modelId="{D59298D7-B250-4016-97DA-EF37DAB657DB}" type="presParOf" srcId="{FE2EA31A-90DD-4568-A151-241D502B5431}" destId="{2D43229F-A167-4B1C-B875-ED447FBEC7F3}" srcOrd="1" destOrd="0" presId="urn:microsoft.com/office/officeart/2005/8/layout/list1"/>
    <dgm:cxn modelId="{A167E427-E881-40EA-9545-39AE257EA963}" type="presParOf" srcId="{8BDE6211-F660-4FFF-AFF1-C16D4FCC3721}" destId="{E53C4367-ECE5-41DA-A552-06E4677BC096}" srcOrd="9" destOrd="0" presId="urn:microsoft.com/office/officeart/2005/8/layout/list1"/>
    <dgm:cxn modelId="{F5030956-D01A-4E4A-8063-85A77626415F}" type="presParOf" srcId="{8BDE6211-F660-4FFF-AFF1-C16D4FCC3721}" destId="{F3349310-ACB2-4180-AFF8-B10F31A3390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32363F-3B5E-4F0F-82C0-2E77658163AD}"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da-DK"/>
        </a:p>
      </dgm:t>
    </dgm:pt>
    <dgm:pt modelId="{4DF96B5B-B8CE-4B93-A0F0-6556BE627637}">
      <dgm:prSet phldrT="[Tekst]" custT="1"/>
      <dgm:spPr/>
      <dgm:t>
        <a:bodyPr/>
        <a:lstStyle/>
        <a:p>
          <a:r>
            <a:rPr lang="da-DK" sz="1600" b="1" dirty="0" smtClean="0">
              <a:solidFill>
                <a:schemeClr val="tx1"/>
              </a:solidFill>
            </a:rPr>
            <a:t>Sportslige mål og handlinger på kort (1-2 år) og lang sigt (3-5 år)</a:t>
          </a:r>
          <a:endParaRPr lang="da-DK" sz="1600" b="1" dirty="0">
            <a:solidFill>
              <a:schemeClr val="tx1"/>
            </a:solidFill>
          </a:endParaRPr>
        </a:p>
      </dgm:t>
    </dgm:pt>
    <dgm:pt modelId="{A2CE4A4F-A9C0-4797-9511-02F837D5BF17}" type="parTrans" cxnId="{BF1630A2-4867-48FE-8AD7-4D164D6CD871}">
      <dgm:prSet/>
      <dgm:spPr/>
      <dgm:t>
        <a:bodyPr/>
        <a:lstStyle/>
        <a:p>
          <a:endParaRPr lang="da-DK" b="1">
            <a:solidFill>
              <a:schemeClr val="tx1"/>
            </a:solidFill>
          </a:endParaRPr>
        </a:p>
      </dgm:t>
    </dgm:pt>
    <dgm:pt modelId="{AE891818-B816-4D73-BB4A-42BBA289B2D7}" type="sibTrans" cxnId="{BF1630A2-4867-48FE-8AD7-4D164D6CD871}">
      <dgm:prSet/>
      <dgm:spPr/>
      <dgm:t>
        <a:bodyPr/>
        <a:lstStyle/>
        <a:p>
          <a:endParaRPr lang="da-DK" b="1">
            <a:solidFill>
              <a:schemeClr val="tx1"/>
            </a:solidFill>
          </a:endParaRPr>
        </a:p>
      </dgm:t>
    </dgm:pt>
    <dgm:pt modelId="{553812C0-7DC7-4F3B-9025-1F857FEBBF8B}">
      <dgm:prSet phldrT="[Tekst]" custT="1"/>
      <dgm:spPr/>
      <dgm:t>
        <a:bodyPr/>
        <a:lstStyle/>
        <a:p>
          <a:r>
            <a:rPr lang="da-DK" sz="1600" b="1" dirty="0" smtClean="0">
              <a:solidFill>
                <a:schemeClr val="tx1"/>
              </a:solidFill>
            </a:rPr>
            <a:t>Organisatoriske mål og handlinger på kort (1-2 år) og lang sigt (3-5 år)</a:t>
          </a:r>
          <a:endParaRPr lang="da-DK" sz="1600" b="1" dirty="0">
            <a:solidFill>
              <a:schemeClr val="tx1"/>
            </a:solidFill>
          </a:endParaRPr>
        </a:p>
      </dgm:t>
    </dgm:pt>
    <dgm:pt modelId="{2EDC1FB4-44EB-4C99-A7C7-D1826EC02F2A}" type="parTrans" cxnId="{6AC8AAB2-17C8-45C5-A355-E1C0ABAF272C}">
      <dgm:prSet/>
      <dgm:spPr/>
      <dgm:t>
        <a:bodyPr/>
        <a:lstStyle/>
        <a:p>
          <a:endParaRPr lang="da-DK" b="1">
            <a:solidFill>
              <a:schemeClr val="tx1"/>
            </a:solidFill>
          </a:endParaRPr>
        </a:p>
      </dgm:t>
    </dgm:pt>
    <dgm:pt modelId="{24F1B4AA-A463-44D4-AE05-9E1474AF808A}" type="sibTrans" cxnId="{6AC8AAB2-17C8-45C5-A355-E1C0ABAF272C}">
      <dgm:prSet/>
      <dgm:spPr/>
      <dgm:t>
        <a:bodyPr/>
        <a:lstStyle/>
        <a:p>
          <a:endParaRPr lang="da-DK" b="1">
            <a:solidFill>
              <a:schemeClr val="tx1"/>
            </a:solidFill>
          </a:endParaRPr>
        </a:p>
      </dgm:t>
    </dgm:pt>
    <dgm:pt modelId="{69E4E650-7A78-4715-B25D-ECD09F0A248B}">
      <dgm:prSet phldrT="[Tekst]" custT="1"/>
      <dgm:spPr/>
      <dgm:t>
        <a:bodyPr/>
        <a:lstStyle/>
        <a:p>
          <a:r>
            <a:rPr lang="da-DK" sz="1600" b="1" dirty="0" smtClean="0">
              <a:solidFill>
                <a:schemeClr val="tx1"/>
              </a:solidFill>
            </a:rPr>
            <a:t>Økonomi – flerårigt budget for realisering af talentstrategien</a:t>
          </a:r>
          <a:endParaRPr lang="da-DK" sz="1600" b="1" dirty="0">
            <a:solidFill>
              <a:schemeClr val="tx1"/>
            </a:solidFill>
          </a:endParaRPr>
        </a:p>
      </dgm:t>
    </dgm:pt>
    <dgm:pt modelId="{049895AC-8DD2-411A-B585-584D5EF6A1E6}" type="parTrans" cxnId="{E652F516-22B0-4D2E-94D4-CAAC84693266}">
      <dgm:prSet/>
      <dgm:spPr/>
      <dgm:t>
        <a:bodyPr/>
        <a:lstStyle/>
        <a:p>
          <a:endParaRPr lang="da-DK" b="1">
            <a:solidFill>
              <a:schemeClr val="tx1"/>
            </a:solidFill>
          </a:endParaRPr>
        </a:p>
      </dgm:t>
    </dgm:pt>
    <dgm:pt modelId="{3F51F8B2-5302-4866-94B7-92EAA26AA17E}" type="sibTrans" cxnId="{E652F516-22B0-4D2E-94D4-CAAC84693266}">
      <dgm:prSet/>
      <dgm:spPr/>
      <dgm:t>
        <a:bodyPr/>
        <a:lstStyle/>
        <a:p>
          <a:endParaRPr lang="da-DK" b="1">
            <a:solidFill>
              <a:schemeClr val="tx1"/>
            </a:solidFill>
          </a:endParaRPr>
        </a:p>
      </dgm:t>
    </dgm:pt>
    <dgm:pt modelId="{0751A6B1-0AF8-4220-9E19-0D5D8C1DED9A}">
      <dgm:prSet phldrT="[Tekst]" custT="1"/>
      <dgm:spPr/>
      <dgm:t>
        <a:bodyPr/>
        <a:lstStyle/>
        <a:p>
          <a:r>
            <a:rPr lang="da-DK" sz="1600" b="1" dirty="0" smtClean="0">
              <a:solidFill>
                <a:schemeClr val="tx1"/>
              </a:solidFill>
            </a:rPr>
            <a:t>Samarbejdsrelationer – klubber, LU, forældre, kommuner uddannelsesinstitutioner m.v.</a:t>
          </a:r>
          <a:endParaRPr lang="da-DK" sz="1600" b="1" dirty="0">
            <a:solidFill>
              <a:schemeClr val="tx1"/>
            </a:solidFill>
          </a:endParaRPr>
        </a:p>
      </dgm:t>
    </dgm:pt>
    <dgm:pt modelId="{7DEBF9FF-5E21-4E90-B860-875BC3EEF820}" type="parTrans" cxnId="{E6D76D35-74B1-4C0F-BC32-B36527B892DB}">
      <dgm:prSet/>
      <dgm:spPr/>
      <dgm:t>
        <a:bodyPr/>
        <a:lstStyle/>
        <a:p>
          <a:endParaRPr lang="da-DK" b="1">
            <a:solidFill>
              <a:schemeClr val="tx1"/>
            </a:solidFill>
          </a:endParaRPr>
        </a:p>
      </dgm:t>
    </dgm:pt>
    <dgm:pt modelId="{167B34F1-FA49-4ABB-B957-F1FDB1F1ED62}" type="sibTrans" cxnId="{E6D76D35-74B1-4C0F-BC32-B36527B892DB}">
      <dgm:prSet/>
      <dgm:spPr/>
      <dgm:t>
        <a:bodyPr/>
        <a:lstStyle/>
        <a:p>
          <a:endParaRPr lang="da-DK" b="1">
            <a:solidFill>
              <a:schemeClr val="tx1"/>
            </a:solidFill>
          </a:endParaRPr>
        </a:p>
      </dgm:t>
    </dgm:pt>
    <dgm:pt modelId="{2B64A3E5-2AB3-4E02-A868-6A0C2824E15A}">
      <dgm:prSet phldrT="[Tekst]" custT="1"/>
      <dgm:spPr/>
      <dgm:t>
        <a:bodyPr/>
        <a:lstStyle/>
        <a:p>
          <a:r>
            <a:rPr lang="da-DK" sz="1600" b="1" dirty="0" smtClean="0">
              <a:solidFill>
                <a:schemeClr val="tx1"/>
              </a:solidFill>
            </a:rPr>
            <a:t>Kommunikation – intern og ekstern</a:t>
          </a:r>
          <a:endParaRPr lang="da-DK" sz="1600" b="1" dirty="0">
            <a:solidFill>
              <a:schemeClr val="tx1"/>
            </a:solidFill>
          </a:endParaRPr>
        </a:p>
      </dgm:t>
    </dgm:pt>
    <dgm:pt modelId="{A50A4FB2-ABDD-4379-B549-792EF3707688}" type="parTrans" cxnId="{E4FB5E6B-FE41-44F1-9488-CAE0478F6D4C}">
      <dgm:prSet/>
      <dgm:spPr/>
      <dgm:t>
        <a:bodyPr/>
        <a:lstStyle/>
        <a:p>
          <a:endParaRPr lang="da-DK" b="1">
            <a:solidFill>
              <a:schemeClr val="tx1"/>
            </a:solidFill>
          </a:endParaRPr>
        </a:p>
      </dgm:t>
    </dgm:pt>
    <dgm:pt modelId="{8B7F5AA8-3C24-489D-8EDD-F25FA325EB2B}" type="sibTrans" cxnId="{E4FB5E6B-FE41-44F1-9488-CAE0478F6D4C}">
      <dgm:prSet/>
      <dgm:spPr/>
      <dgm:t>
        <a:bodyPr/>
        <a:lstStyle/>
        <a:p>
          <a:endParaRPr lang="da-DK" b="1">
            <a:solidFill>
              <a:schemeClr val="tx1"/>
            </a:solidFill>
          </a:endParaRPr>
        </a:p>
      </dgm:t>
    </dgm:pt>
    <dgm:pt modelId="{3F7B4956-356A-48BB-8083-6AD0B67ED165}">
      <dgm:prSet phldrT="[Tekst]" custT="1"/>
      <dgm:spPr/>
      <dgm:t>
        <a:bodyPr/>
        <a:lstStyle/>
        <a:p>
          <a:r>
            <a:rPr lang="da-DK" sz="1600" b="1" dirty="0" smtClean="0">
              <a:solidFill>
                <a:schemeClr val="tx1"/>
              </a:solidFill>
            </a:rPr>
            <a:t>Krav og forventninger til hinanden</a:t>
          </a:r>
          <a:endParaRPr lang="da-DK" sz="1600" b="1" dirty="0">
            <a:solidFill>
              <a:schemeClr val="tx1"/>
            </a:solidFill>
          </a:endParaRPr>
        </a:p>
      </dgm:t>
    </dgm:pt>
    <dgm:pt modelId="{A72720B0-44CD-4208-A607-E784DA1CA8B7}" type="parTrans" cxnId="{59306465-AC59-4B0B-8571-2920241B2FEC}">
      <dgm:prSet/>
      <dgm:spPr/>
      <dgm:t>
        <a:bodyPr/>
        <a:lstStyle/>
        <a:p>
          <a:endParaRPr lang="da-DK" b="1">
            <a:solidFill>
              <a:schemeClr val="tx1"/>
            </a:solidFill>
          </a:endParaRPr>
        </a:p>
      </dgm:t>
    </dgm:pt>
    <dgm:pt modelId="{5C3F6601-EA91-4E01-9B0C-2EC03683BF13}" type="sibTrans" cxnId="{59306465-AC59-4B0B-8571-2920241B2FEC}">
      <dgm:prSet/>
      <dgm:spPr/>
      <dgm:t>
        <a:bodyPr/>
        <a:lstStyle/>
        <a:p>
          <a:endParaRPr lang="da-DK" b="1">
            <a:solidFill>
              <a:schemeClr val="tx1"/>
            </a:solidFill>
          </a:endParaRPr>
        </a:p>
      </dgm:t>
    </dgm:pt>
    <dgm:pt modelId="{A27D80AE-2BE0-486B-A2F8-72EE7DD19078}">
      <dgm:prSet phldrT="[Tekst]" custT="1"/>
      <dgm:spPr/>
      <dgm:t>
        <a:bodyPr/>
        <a:lstStyle/>
        <a:p>
          <a:r>
            <a:rPr lang="da-DK" sz="1600" b="1" dirty="0" smtClean="0">
              <a:solidFill>
                <a:schemeClr val="tx1"/>
              </a:solidFill>
            </a:rPr>
            <a:t>Handlingsplan</a:t>
          </a:r>
          <a:endParaRPr lang="da-DK" sz="1600" b="1" dirty="0">
            <a:solidFill>
              <a:schemeClr val="tx1"/>
            </a:solidFill>
          </a:endParaRPr>
        </a:p>
      </dgm:t>
    </dgm:pt>
    <dgm:pt modelId="{A2A691F1-A083-4B07-9FDF-8445E24B4BF4}" type="parTrans" cxnId="{E6BC3DB3-BCE4-44B6-93BB-99E06EF53C21}">
      <dgm:prSet/>
      <dgm:spPr/>
      <dgm:t>
        <a:bodyPr/>
        <a:lstStyle/>
        <a:p>
          <a:endParaRPr lang="da-DK"/>
        </a:p>
      </dgm:t>
    </dgm:pt>
    <dgm:pt modelId="{8F2AE6AB-CCE2-4AE6-B9F6-99C24D4B4663}" type="sibTrans" cxnId="{E6BC3DB3-BCE4-44B6-93BB-99E06EF53C21}">
      <dgm:prSet/>
      <dgm:spPr/>
      <dgm:t>
        <a:bodyPr/>
        <a:lstStyle/>
        <a:p>
          <a:endParaRPr lang="da-DK"/>
        </a:p>
      </dgm:t>
    </dgm:pt>
    <dgm:pt modelId="{8598B157-A9CD-4027-9E8C-5D30C05D8AC2}" type="pres">
      <dgm:prSet presAssocID="{5832363F-3B5E-4F0F-82C0-2E77658163AD}" presName="linear" presStyleCnt="0">
        <dgm:presLayoutVars>
          <dgm:animLvl val="lvl"/>
          <dgm:resizeHandles val="exact"/>
        </dgm:presLayoutVars>
      </dgm:prSet>
      <dgm:spPr/>
      <dgm:t>
        <a:bodyPr/>
        <a:lstStyle/>
        <a:p>
          <a:endParaRPr lang="da-DK"/>
        </a:p>
      </dgm:t>
    </dgm:pt>
    <dgm:pt modelId="{0E3E7C25-5944-4016-91D6-8532DCDF928B}" type="pres">
      <dgm:prSet presAssocID="{4DF96B5B-B8CE-4B93-A0F0-6556BE627637}" presName="parentText" presStyleLbl="node1" presStyleIdx="0" presStyleCnt="7">
        <dgm:presLayoutVars>
          <dgm:chMax val="0"/>
          <dgm:bulletEnabled val="1"/>
        </dgm:presLayoutVars>
      </dgm:prSet>
      <dgm:spPr/>
      <dgm:t>
        <a:bodyPr/>
        <a:lstStyle/>
        <a:p>
          <a:endParaRPr lang="da-DK"/>
        </a:p>
      </dgm:t>
    </dgm:pt>
    <dgm:pt modelId="{B659D455-A23E-4D4D-A5CD-D723D8866527}" type="pres">
      <dgm:prSet presAssocID="{AE891818-B816-4D73-BB4A-42BBA289B2D7}" presName="spacer" presStyleCnt="0"/>
      <dgm:spPr/>
    </dgm:pt>
    <dgm:pt modelId="{E20FB218-A9AC-4BD6-AF41-A957A42566DB}" type="pres">
      <dgm:prSet presAssocID="{553812C0-7DC7-4F3B-9025-1F857FEBBF8B}" presName="parentText" presStyleLbl="node1" presStyleIdx="1" presStyleCnt="7">
        <dgm:presLayoutVars>
          <dgm:chMax val="0"/>
          <dgm:bulletEnabled val="1"/>
        </dgm:presLayoutVars>
      </dgm:prSet>
      <dgm:spPr/>
      <dgm:t>
        <a:bodyPr/>
        <a:lstStyle/>
        <a:p>
          <a:endParaRPr lang="da-DK"/>
        </a:p>
      </dgm:t>
    </dgm:pt>
    <dgm:pt modelId="{29F0F1A8-0479-45D0-AC0A-377B8411B3E3}" type="pres">
      <dgm:prSet presAssocID="{24F1B4AA-A463-44D4-AE05-9E1474AF808A}" presName="spacer" presStyleCnt="0"/>
      <dgm:spPr/>
    </dgm:pt>
    <dgm:pt modelId="{3FBACE22-B8D4-4FE3-8059-1B4235C5F7D2}" type="pres">
      <dgm:prSet presAssocID="{69E4E650-7A78-4715-B25D-ECD09F0A248B}" presName="parentText" presStyleLbl="node1" presStyleIdx="2" presStyleCnt="7">
        <dgm:presLayoutVars>
          <dgm:chMax val="0"/>
          <dgm:bulletEnabled val="1"/>
        </dgm:presLayoutVars>
      </dgm:prSet>
      <dgm:spPr/>
      <dgm:t>
        <a:bodyPr/>
        <a:lstStyle/>
        <a:p>
          <a:endParaRPr lang="da-DK"/>
        </a:p>
      </dgm:t>
    </dgm:pt>
    <dgm:pt modelId="{05B5F8D8-00D4-4F6A-BC69-AB9DA56F5270}" type="pres">
      <dgm:prSet presAssocID="{3F51F8B2-5302-4866-94B7-92EAA26AA17E}" presName="spacer" presStyleCnt="0"/>
      <dgm:spPr/>
    </dgm:pt>
    <dgm:pt modelId="{DF883A94-637B-44CC-86BD-EA08716F23A8}" type="pres">
      <dgm:prSet presAssocID="{0751A6B1-0AF8-4220-9E19-0D5D8C1DED9A}" presName="parentText" presStyleLbl="node1" presStyleIdx="3" presStyleCnt="7">
        <dgm:presLayoutVars>
          <dgm:chMax val="0"/>
          <dgm:bulletEnabled val="1"/>
        </dgm:presLayoutVars>
      </dgm:prSet>
      <dgm:spPr/>
      <dgm:t>
        <a:bodyPr/>
        <a:lstStyle/>
        <a:p>
          <a:endParaRPr lang="da-DK"/>
        </a:p>
      </dgm:t>
    </dgm:pt>
    <dgm:pt modelId="{CB70D241-02C3-4791-8265-10494B0C4EFC}" type="pres">
      <dgm:prSet presAssocID="{167B34F1-FA49-4ABB-B957-F1FDB1F1ED62}" presName="spacer" presStyleCnt="0"/>
      <dgm:spPr/>
    </dgm:pt>
    <dgm:pt modelId="{FCCAE821-BBA5-4CC0-907B-B4D0288284C3}" type="pres">
      <dgm:prSet presAssocID="{2B64A3E5-2AB3-4E02-A868-6A0C2824E15A}" presName="parentText" presStyleLbl="node1" presStyleIdx="4" presStyleCnt="7">
        <dgm:presLayoutVars>
          <dgm:chMax val="0"/>
          <dgm:bulletEnabled val="1"/>
        </dgm:presLayoutVars>
      </dgm:prSet>
      <dgm:spPr/>
      <dgm:t>
        <a:bodyPr/>
        <a:lstStyle/>
        <a:p>
          <a:endParaRPr lang="da-DK"/>
        </a:p>
      </dgm:t>
    </dgm:pt>
    <dgm:pt modelId="{FF09C443-36BE-4976-AB23-D23ADB376DF4}" type="pres">
      <dgm:prSet presAssocID="{8B7F5AA8-3C24-489D-8EDD-F25FA325EB2B}" presName="spacer" presStyleCnt="0"/>
      <dgm:spPr/>
    </dgm:pt>
    <dgm:pt modelId="{A95DFF9C-124B-4B10-9CC7-2313A51A0545}" type="pres">
      <dgm:prSet presAssocID="{3F7B4956-356A-48BB-8083-6AD0B67ED165}" presName="parentText" presStyleLbl="node1" presStyleIdx="5" presStyleCnt="7">
        <dgm:presLayoutVars>
          <dgm:chMax val="0"/>
          <dgm:bulletEnabled val="1"/>
        </dgm:presLayoutVars>
      </dgm:prSet>
      <dgm:spPr/>
      <dgm:t>
        <a:bodyPr/>
        <a:lstStyle/>
        <a:p>
          <a:endParaRPr lang="da-DK"/>
        </a:p>
      </dgm:t>
    </dgm:pt>
    <dgm:pt modelId="{C447F6F3-5BC7-419A-8DBF-B10896C4EDC2}" type="pres">
      <dgm:prSet presAssocID="{5C3F6601-EA91-4E01-9B0C-2EC03683BF13}" presName="spacer" presStyleCnt="0"/>
      <dgm:spPr/>
    </dgm:pt>
    <dgm:pt modelId="{FBCA7A27-2BAA-42C6-A157-DE8F10EDD5AC}" type="pres">
      <dgm:prSet presAssocID="{A27D80AE-2BE0-486B-A2F8-72EE7DD19078}" presName="parentText" presStyleLbl="node1" presStyleIdx="6" presStyleCnt="7">
        <dgm:presLayoutVars>
          <dgm:chMax val="0"/>
          <dgm:bulletEnabled val="1"/>
        </dgm:presLayoutVars>
      </dgm:prSet>
      <dgm:spPr/>
      <dgm:t>
        <a:bodyPr/>
        <a:lstStyle/>
        <a:p>
          <a:endParaRPr lang="da-DK"/>
        </a:p>
      </dgm:t>
    </dgm:pt>
  </dgm:ptLst>
  <dgm:cxnLst>
    <dgm:cxn modelId="{372CE8C2-A8A8-4DB8-8C98-11AB3281C23D}" type="presOf" srcId="{0751A6B1-0AF8-4220-9E19-0D5D8C1DED9A}" destId="{DF883A94-637B-44CC-86BD-EA08716F23A8}" srcOrd="0" destOrd="0" presId="urn:microsoft.com/office/officeart/2005/8/layout/vList2"/>
    <dgm:cxn modelId="{3A0039BA-7BF0-45EF-BD45-C0754F34F440}" type="presOf" srcId="{3F7B4956-356A-48BB-8083-6AD0B67ED165}" destId="{A95DFF9C-124B-4B10-9CC7-2313A51A0545}" srcOrd="0" destOrd="0" presId="urn:microsoft.com/office/officeart/2005/8/layout/vList2"/>
    <dgm:cxn modelId="{59306465-AC59-4B0B-8571-2920241B2FEC}" srcId="{5832363F-3B5E-4F0F-82C0-2E77658163AD}" destId="{3F7B4956-356A-48BB-8083-6AD0B67ED165}" srcOrd="5" destOrd="0" parTransId="{A72720B0-44CD-4208-A607-E784DA1CA8B7}" sibTransId="{5C3F6601-EA91-4E01-9B0C-2EC03683BF13}"/>
    <dgm:cxn modelId="{6AC8AAB2-17C8-45C5-A355-E1C0ABAF272C}" srcId="{5832363F-3B5E-4F0F-82C0-2E77658163AD}" destId="{553812C0-7DC7-4F3B-9025-1F857FEBBF8B}" srcOrd="1" destOrd="0" parTransId="{2EDC1FB4-44EB-4C99-A7C7-D1826EC02F2A}" sibTransId="{24F1B4AA-A463-44D4-AE05-9E1474AF808A}"/>
    <dgm:cxn modelId="{54F4A02E-5D06-4B64-8C19-7424544BBC63}" type="presOf" srcId="{2B64A3E5-2AB3-4E02-A868-6A0C2824E15A}" destId="{FCCAE821-BBA5-4CC0-907B-B4D0288284C3}" srcOrd="0" destOrd="0" presId="urn:microsoft.com/office/officeart/2005/8/layout/vList2"/>
    <dgm:cxn modelId="{896BD04B-9C52-4CD9-9A1A-1A22F7117FA5}" type="presOf" srcId="{A27D80AE-2BE0-486B-A2F8-72EE7DD19078}" destId="{FBCA7A27-2BAA-42C6-A157-DE8F10EDD5AC}" srcOrd="0" destOrd="0" presId="urn:microsoft.com/office/officeart/2005/8/layout/vList2"/>
    <dgm:cxn modelId="{BF1630A2-4867-48FE-8AD7-4D164D6CD871}" srcId="{5832363F-3B5E-4F0F-82C0-2E77658163AD}" destId="{4DF96B5B-B8CE-4B93-A0F0-6556BE627637}" srcOrd="0" destOrd="0" parTransId="{A2CE4A4F-A9C0-4797-9511-02F837D5BF17}" sibTransId="{AE891818-B816-4D73-BB4A-42BBA289B2D7}"/>
    <dgm:cxn modelId="{E3E2B855-F27B-4088-8F27-D46F88A6A4DE}" type="presOf" srcId="{553812C0-7DC7-4F3B-9025-1F857FEBBF8B}" destId="{E20FB218-A9AC-4BD6-AF41-A957A42566DB}" srcOrd="0" destOrd="0" presId="urn:microsoft.com/office/officeart/2005/8/layout/vList2"/>
    <dgm:cxn modelId="{E6D76D35-74B1-4C0F-BC32-B36527B892DB}" srcId="{5832363F-3B5E-4F0F-82C0-2E77658163AD}" destId="{0751A6B1-0AF8-4220-9E19-0D5D8C1DED9A}" srcOrd="3" destOrd="0" parTransId="{7DEBF9FF-5E21-4E90-B860-875BC3EEF820}" sibTransId="{167B34F1-FA49-4ABB-B957-F1FDB1F1ED62}"/>
    <dgm:cxn modelId="{E652F516-22B0-4D2E-94D4-CAAC84693266}" srcId="{5832363F-3B5E-4F0F-82C0-2E77658163AD}" destId="{69E4E650-7A78-4715-B25D-ECD09F0A248B}" srcOrd="2" destOrd="0" parTransId="{049895AC-8DD2-411A-B585-584D5EF6A1E6}" sibTransId="{3F51F8B2-5302-4866-94B7-92EAA26AA17E}"/>
    <dgm:cxn modelId="{E4FB5E6B-FE41-44F1-9488-CAE0478F6D4C}" srcId="{5832363F-3B5E-4F0F-82C0-2E77658163AD}" destId="{2B64A3E5-2AB3-4E02-A868-6A0C2824E15A}" srcOrd="4" destOrd="0" parTransId="{A50A4FB2-ABDD-4379-B549-792EF3707688}" sibTransId="{8B7F5AA8-3C24-489D-8EDD-F25FA325EB2B}"/>
    <dgm:cxn modelId="{4917072D-70EB-439D-B018-93FD9FBF57A9}" type="presOf" srcId="{5832363F-3B5E-4F0F-82C0-2E77658163AD}" destId="{8598B157-A9CD-4027-9E8C-5D30C05D8AC2}" srcOrd="0" destOrd="0" presId="urn:microsoft.com/office/officeart/2005/8/layout/vList2"/>
    <dgm:cxn modelId="{E6BC3DB3-BCE4-44B6-93BB-99E06EF53C21}" srcId="{5832363F-3B5E-4F0F-82C0-2E77658163AD}" destId="{A27D80AE-2BE0-486B-A2F8-72EE7DD19078}" srcOrd="6" destOrd="0" parTransId="{A2A691F1-A083-4B07-9FDF-8445E24B4BF4}" sibTransId="{8F2AE6AB-CCE2-4AE6-B9F6-99C24D4B4663}"/>
    <dgm:cxn modelId="{753943E7-D4E0-4D28-B45E-CF88E1BBD599}" type="presOf" srcId="{69E4E650-7A78-4715-B25D-ECD09F0A248B}" destId="{3FBACE22-B8D4-4FE3-8059-1B4235C5F7D2}" srcOrd="0" destOrd="0" presId="urn:microsoft.com/office/officeart/2005/8/layout/vList2"/>
    <dgm:cxn modelId="{9E47DB30-7F4B-4122-BD61-0E42453F43A9}" type="presOf" srcId="{4DF96B5B-B8CE-4B93-A0F0-6556BE627637}" destId="{0E3E7C25-5944-4016-91D6-8532DCDF928B}" srcOrd="0" destOrd="0" presId="urn:microsoft.com/office/officeart/2005/8/layout/vList2"/>
    <dgm:cxn modelId="{2FD3CA63-DF65-4C4D-917E-E95AFF2F35BC}" type="presParOf" srcId="{8598B157-A9CD-4027-9E8C-5D30C05D8AC2}" destId="{0E3E7C25-5944-4016-91D6-8532DCDF928B}" srcOrd="0" destOrd="0" presId="urn:microsoft.com/office/officeart/2005/8/layout/vList2"/>
    <dgm:cxn modelId="{79225AD4-F656-49BF-8608-C6F94CD017DC}" type="presParOf" srcId="{8598B157-A9CD-4027-9E8C-5D30C05D8AC2}" destId="{B659D455-A23E-4D4D-A5CD-D723D8866527}" srcOrd="1" destOrd="0" presId="urn:microsoft.com/office/officeart/2005/8/layout/vList2"/>
    <dgm:cxn modelId="{0FC5373F-31AC-4628-9D21-1518B497F91B}" type="presParOf" srcId="{8598B157-A9CD-4027-9E8C-5D30C05D8AC2}" destId="{E20FB218-A9AC-4BD6-AF41-A957A42566DB}" srcOrd="2" destOrd="0" presId="urn:microsoft.com/office/officeart/2005/8/layout/vList2"/>
    <dgm:cxn modelId="{4E27D528-8724-4277-920C-38388E3B9C4B}" type="presParOf" srcId="{8598B157-A9CD-4027-9E8C-5D30C05D8AC2}" destId="{29F0F1A8-0479-45D0-AC0A-377B8411B3E3}" srcOrd="3" destOrd="0" presId="urn:microsoft.com/office/officeart/2005/8/layout/vList2"/>
    <dgm:cxn modelId="{EA18D14D-3E68-4C25-94A1-755B74932672}" type="presParOf" srcId="{8598B157-A9CD-4027-9E8C-5D30C05D8AC2}" destId="{3FBACE22-B8D4-4FE3-8059-1B4235C5F7D2}" srcOrd="4" destOrd="0" presId="urn:microsoft.com/office/officeart/2005/8/layout/vList2"/>
    <dgm:cxn modelId="{46ABA28B-931B-454F-A052-BF5E420DE1B5}" type="presParOf" srcId="{8598B157-A9CD-4027-9E8C-5D30C05D8AC2}" destId="{05B5F8D8-00D4-4F6A-BC69-AB9DA56F5270}" srcOrd="5" destOrd="0" presId="urn:microsoft.com/office/officeart/2005/8/layout/vList2"/>
    <dgm:cxn modelId="{AB65D6E0-A82E-4571-B6D0-F11FC64B63A9}" type="presParOf" srcId="{8598B157-A9CD-4027-9E8C-5D30C05D8AC2}" destId="{DF883A94-637B-44CC-86BD-EA08716F23A8}" srcOrd="6" destOrd="0" presId="urn:microsoft.com/office/officeart/2005/8/layout/vList2"/>
    <dgm:cxn modelId="{76BB71E3-E6B7-4614-B466-C9FD8217A502}" type="presParOf" srcId="{8598B157-A9CD-4027-9E8C-5D30C05D8AC2}" destId="{CB70D241-02C3-4791-8265-10494B0C4EFC}" srcOrd="7" destOrd="0" presId="urn:microsoft.com/office/officeart/2005/8/layout/vList2"/>
    <dgm:cxn modelId="{DE0E47A4-823D-49A2-A242-0F71D8B7C9E0}" type="presParOf" srcId="{8598B157-A9CD-4027-9E8C-5D30C05D8AC2}" destId="{FCCAE821-BBA5-4CC0-907B-B4D0288284C3}" srcOrd="8" destOrd="0" presId="urn:microsoft.com/office/officeart/2005/8/layout/vList2"/>
    <dgm:cxn modelId="{0FD73877-704E-491D-805D-AB22E8028BAF}" type="presParOf" srcId="{8598B157-A9CD-4027-9E8C-5D30C05D8AC2}" destId="{FF09C443-36BE-4976-AB23-D23ADB376DF4}" srcOrd="9" destOrd="0" presId="urn:microsoft.com/office/officeart/2005/8/layout/vList2"/>
    <dgm:cxn modelId="{3D6E7D81-F946-48D6-9F0F-D7597BD83F32}" type="presParOf" srcId="{8598B157-A9CD-4027-9E8C-5D30C05D8AC2}" destId="{A95DFF9C-124B-4B10-9CC7-2313A51A0545}" srcOrd="10" destOrd="0" presId="urn:microsoft.com/office/officeart/2005/8/layout/vList2"/>
    <dgm:cxn modelId="{EA5908ED-769E-4436-8DB4-429D675BD204}" type="presParOf" srcId="{8598B157-A9CD-4027-9E8C-5D30C05D8AC2}" destId="{C447F6F3-5BC7-419A-8DBF-B10896C4EDC2}" srcOrd="11" destOrd="0" presId="urn:microsoft.com/office/officeart/2005/8/layout/vList2"/>
    <dgm:cxn modelId="{54AF0FA6-0941-455C-8949-86751EAE0012}" type="presParOf" srcId="{8598B157-A9CD-4027-9E8C-5D30C05D8AC2}" destId="{FBCA7A27-2BAA-42C6-A157-DE8F10EDD5AC}"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41D21B-836A-43E6-8F30-829273F4D5B8}" type="doc">
      <dgm:prSet loTypeId="urn:microsoft.com/office/officeart/2005/8/layout/cycle1" loCatId="cycle" qsTypeId="urn:microsoft.com/office/officeart/2005/8/quickstyle/simple1" qsCatId="simple" csTypeId="urn:microsoft.com/office/officeart/2005/8/colors/colorful3" csCatId="colorful" phldr="1"/>
      <dgm:spPr/>
      <dgm:t>
        <a:bodyPr/>
        <a:lstStyle/>
        <a:p>
          <a:endParaRPr lang="da-DK"/>
        </a:p>
      </dgm:t>
    </dgm:pt>
    <dgm:pt modelId="{2A11AD9B-8ED6-4A18-A8C3-08515A0EB6F7}">
      <dgm:prSet phldrT="[Tekst]" custT="1"/>
      <dgm:spPr/>
      <dgm:t>
        <a:bodyPr/>
        <a:lstStyle/>
        <a:p>
          <a:r>
            <a:rPr lang="da-DK" sz="800" b="1" dirty="0" smtClean="0"/>
            <a:t>Alle spillere (14-17 år) efterlever principperne i BAT omkring fysisk træning og træningsmængde </a:t>
          </a:r>
          <a:endParaRPr lang="da-DK" sz="800" b="0" dirty="0"/>
        </a:p>
      </dgm:t>
    </dgm:pt>
    <dgm:pt modelId="{BF1FAAA2-0431-4D54-ABC3-85E7C42D8174}" type="parTrans" cxnId="{9D57F704-6C3B-4A62-A9FF-BCB22BB86898}">
      <dgm:prSet/>
      <dgm:spPr/>
      <dgm:t>
        <a:bodyPr/>
        <a:lstStyle/>
        <a:p>
          <a:endParaRPr lang="da-DK"/>
        </a:p>
      </dgm:t>
    </dgm:pt>
    <dgm:pt modelId="{C69F8878-2684-4D32-8FFD-065261FB5C03}" type="sibTrans" cxnId="{9D57F704-6C3B-4A62-A9FF-BCB22BB86898}">
      <dgm:prSet/>
      <dgm:spPr/>
      <dgm:t>
        <a:bodyPr/>
        <a:lstStyle/>
        <a:p>
          <a:endParaRPr lang="da-DK"/>
        </a:p>
      </dgm:t>
    </dgm:pt>
    <dgm:pt modelId="{4F365E28-D230-421D-B86F-08136C53DD60}">
      <dgm:prSet phldrT="[Tekst]" custT="1"/>
      <dgm:spPr/>
      <dgm:t>
        <a:bodyPr/>
        <a:lstStyle/>
        <a:p>
          <a:r>
            <a:rPr lang="da-DK" sz="800" b="1" dirty="0" smtClean="0"/>
            <a:t>Vi arbejder efter kravene på turneringstrappen og den er synliggjort </a:t>
          </a:r>
          <a:endParaRPr lang="da-DK" sz="800" b="0" dirty="0"/>
        </a:p>
      </dgm:t>
    </dgm:pt>
    <dgm:pt modelId="{49269A63-BCB8-43CA-8865-991C752DA92D}" type="parTrans" cxnId="{382EE472-AFAF-45A0-A5E4-539A294E3C9C}">
      <dgm:prSet/>
      <dgm:spPr/>
      <dgm:t>
        <a:bodyPr/>
        <a:lstStyle/>
        <a:p>
          <a:endParaRPr lang="da-DK"/>
        </a:p>
      </dgm:t>
    </dgm:pt>
    <dgm:pt modelId="{7076C81B-1D57-4C9A-AE55-A748E78282CB}" type="sibTrans" cxnId="{382EE472-AFAF-45A0-A5E4-539A294E3C9C}">
      <dgm:prSet/>
      <dgm:spPr/>
      <dgm:t>
        <a:bodyPr/>
        <a:lstStyle/>
        <a:p>
          <a:endParaRPr lang="da-DK"/>
        </a:p>
      </dgm:t>
    </dgm:pt>
    <dgm:pt modelId="{2984AC25-9A44-4274-820F-DA06EEEC61EA}" type="pres">
      <dgm:prSet presAssocID="{2041D21B-836A-43E6-8F30-829273F4D5B8}" presName="cycle" presStyleCnt="0">
        <dgm:presLayoutVars>
          <dgm:dir/>
          <dgm:resizeHandles val="exact"/>
        </dgm:presLayoutVars>
      </dgm:prSet>
      <dgm:spPr/>
      <dgm:t>
        <a:bodyPr/>
        <a:lstStyle/>
        <a:p>
          <a:endParaRPr lang="da-DK"/>
        </a:p>
      </dgm:t>
    </dgm:pt>
    <dgm:pt modelId="{29C16F26-AEAB-4656-897A-6DACFF131658}" type="pres">
      <dgm:prSet presAssocID="{2A11AD9B-8ED6-4A18-A8C3-08515A0EB6F7}" presName="dummy" presStyleCnt="0"/>
      <dgm:spPr/>
    </dgm:pt>
    <dgm:pt modelId="{344B26DC-192F-4508-8A76-E48D5B257830}" type="pres">
      <dgm:prSet presAssocID="{2A11AD9B-8ED6-4A18-A8C3-08515A0EB6F7}" presName="node" presStyleLbl="revTx" presStyleIdx="0" presStyleCnt="2">
        <dgm:presLayoutVars>
          <dgm:bulletEnabled val="1"/>
        </dgm:presLayoutVars>
      </dgm:prSet>
      <dgm:spPr/>
      <dgm:t>
        <a:bodyPr/>
        <a:lstStyle/>
        <a:p>
          <a:endParaRPr lang="da-DK"/>
        </a:p>
      </dgm:t>
    </dgm:pt>
    <dgm:pt modelId="{5B75C66F-2CA2-4782-9A7C-2E9CAC9E757A}" type="pres">
      <dgm:prSet presAssocID="{C69F8878-2684-4D32-8FFD-065261FB5C03}" presName="sibTrans" presStyleLbl="node1" presStyleIdx="0" presStyleCnt="2"/>
      <dgm:spPr/>
      <dgm:t>
        <a:bodyPr/>
        <a:lstStyle/>
        <a:p>
          <a:endParaRPr lang="da-DK"/>
        </a:p>
      </dgm:t>
    </dgm:pt>
    <dgm:pt modelId="{EC7731A9-BC4F-4A2A-BEDA-C1F7DD600043}" type="pres">
      <dgm:prSet presAssocID="{4F365E28-D230-421D-B86F-08136C53DD60}" presName="dummy" presStyleCnt="0"/>
      <dgm:spPr/>
    </dgm:pt>
    <dgm:pt modelId="{CB0FFC49-1265-4807-862E-A0B123051807}" type="pres">
      <dgm:prSet presAssocID="{4F365E28-D230-421D-B86F-08136C53DD60}" presName="node" presStyleLbl="revTx" presStyleIdx="1" presStyleCnt="2">
        <dgm:presLayoutVars>
          <dgm:bulletEnabled val="1"/>
        </dgm:presLayoutVars>
      </dgm:prSet>
      <dgm:spPr/>
      <dgm:t>
        <a:bodyPr/>
        <a:lstStyle/>
        <a:p>
          <a:endParaRPr lang="da-DK"/>
        </a:p>
      </dgm:t>
    </dgm:pt>
    <dgm:pt modelId="{26E6F49C-767B-489E-8684-F311798C9314}" type="pres">
      <dgm:prSet presAssocID="{7076C81B-1D57-4C9A-AE55-A748E78282CB}" presName="sibTrans" presStyleLbl="node1" presStyleIdx="1" presStyleCnt="2"/>
      <dgm:spPr/>
      <dgm:t>
        <a:bodyPr/>
        <a:lstStyle/>
        <a:p>
          <a:endParaRPr lang="da-DK"/>
        </a:p>
      </dgm:t>
    </dgm:pt>
  </dgm:ptLst>
  <dgm:cxnLst>
    <dgm:cxn modelId="{D78EA5E6-293F-48DA-983F-26121354D394}" type="presOf" srcId="{4F365E28-D230-421D-B86F-08136C53DD60}" destId="{CB0FFC49-1265-4807-862E-A0B123051807}" srcOrd="0" destOrd="0" presId="urn:microsoft.com/office/officeart/2005/8/layout/cycle1"/>
    <dgm:cxn modelId="{293A4FA1-7752-4426-A907-B657A8F5714A}" type="presOf" srcId="{7076C81B-1D57-4C9A-AE55-A748E78282CB}" destId="{26E6F49C-767B-489E-8684-F311798C9314}" srcOrd="0" destOrd="0" presId="urn:microsoft.com/office/officeart/2005/8/layout/cycle1"/>
    <dgm:cxn modelId="{51533F52-DA32-4EED-A3CE-7AE9BC9CA6C0}" type="presOf" srcId="{C69F8878-2684-4D32-8FFD-065261FB5C03}" destId="{5B75C66F-2CA2-4782-9A7C-2E9CAC9E757A}" srcOrd="0" destOrd="0" presId="urn:microsoft.com/office/officeart/2005/8/layout/cycle1"/>
    <dgm:cxn modelId="{792A930B-9091-47DB-8D2B-B3EAB9AC115F}" type="presOf" srcId="{2041D21B-836A-43E6-8F30-829273F4D5B8}" destId="{2984AC25-9A44-4274-820F-DA06EEEC61EA}" srcOrd="0" destOrd="0" presId="urn:microsoft.com/office/officeart/2005/8/layout/cycle1"/>
    <dgm:cxn modelId="{E7D05C00-2A3B-45A0-B717-D260D151DBD3}" type="presOf" srcId="{2A11AD9B-8ED6-4A18-A8C3-08515A0EB6F7}" destId="{344B26DC-192F-4508-8A76-E48D5B257830}" srcOrd="0" destOrd="0" presId="urn:microsoft.com/office/officeart/2005/8/layout/cycle1"/>
    <dgm:cxn modelId="{9D57F704-6C3B-4A62-A9FF-BCB22BB86898}" srcId="{2041D21B-836A-43E6-8F30-829273F4D5B8}" destId="{2A11AD9B-8ED6-4A18-A8C3-08515A0EB6F7}" srcOrd="0" destOrd="0" parTransId="{BF1FAAA2-0431-4D54-ABC3-85E7C42D8174}" sibTransId="{C69F8878-2684-4D32-8FFD-065261FB5C03}"/>
    <dgm:cxn modelId="{382EE472-AFAF-45A0-A5E4-539A294E3C9C}" srcId="{2041D21B-836A-43E6-8F30-829273F4D5B8}" destId="{4F365E28-D230-421D-B86F-08136C53DD60}" srcOrd="1" destOrd="0" parTransId="{49269A63-BCB8-43CA-8865-991C752DA92D}" sibTransId="{7076C81B-1D57-4C9A-AE55-A748E78282CB}"/>
    <dgm:cxn modelId="{7A3AECCA-576F-4D8E-8AE6-511F6E6C9873}" type="presParOf" srcId="{2984AC25-9A44-4274-820F-DA06EEEC61EA}" destId="{29C16F26-AEAB-4656-897A-6DACFF131658}" srcOrd="0" destOrd="0" presId="urn:microsoft.com/office/officeart/2005/8/layout/cycle1"/>
    <dgm:cxn modelId="{387D48D4-BA2C-43BA-AA8E-055399C2E737}" type="presParOf" srcId="{2984AC25-9A44-4274-820F-DA06EEEC61EA}" destId="{344B26DC-192F-4508-8A76-E48D5B257830}" srcOrd="1" destOrd="0" presId="urn:microsoft.com/office/officeart/2005/8/layout/cycle1"/>
    <dgm:cxn modelId="{6301828C-43B9-453C-91D0-056C874051E9}" type="presParOf" srcId="{2984AC25-9A44-4274-820F-DA06EEEC61EA}" destId="{5B75C66F-2CA2-4782-9A7C-2E9CAC9E757A}" srcOrd="2" destOrd="0" presId="urn:microsoft.com/office/officeart/2005/8/layout/cycle1"/>
    <dgm:cxn modelId="{2A496091-EAE8-45E0-826A-D36F50C19623}" type="presParOf" srcId="{2984AC25-9A44-4274-820F-DA06EEEC61EA}" destId="{EC7731A9-BC4F-4A2A-BEDA-C1F7DD600043}" srcOrd="3" destOrd="0" presId="urn:microsoft.com/office/officeart/2005/8/layout/cycle1"/>
    <dgm:cxn modelId="{577891B6-AAED-4A62-B341-83A022607F0D}" type="presParOf" srcId="{2984AC25-9A44-4274-820F-DA06EEEC61EA}" destId="{CB0FFC49-1265-4807-862E-A0B123051807}" srcOrd="4" destOrd="0" presId="urn:microsoft.com/office/officeart/2005/8/layout/cycle1"/>
    <dgm:cxn modelId="{333DDEF2-D3E8-4EFD-855B-15173D5D78FD}" type="presParOf" srcId="{2984AC25-9A44-4274-820F-DA06EEEC61EA}" destId="{26E6F49C-767B-489E-8684-F311798C9314}" srcOrd="5"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41D21B-836A-43E6-8F30-829273F4D5B8}" type="doc">
      <dgm:prSet loTypeId="urn:microsoft.com/office/officeart/2005/8/layout/cycle1" loCatId="cycle" qsTypeId="urn:microsoft.com/office/officeart/2005/8/quickstyle/simple1" qsCatId="simple" csTypeId="urn:microsoft.com/office/officeart/2005/8/colors/colorful3" csCatId="colorful" phldr="1"/>
      <dgm:spPr/>
      <dgm:t>
        <a:bodyPr/>
        <a:lstStyle/>
        <a:p>
          <a:endParaRPr lang="da-DK"/>
        </a:p>
      </dgm:t>
    </dgm:pt>
    <dgm:pt modelId="{7A81E45B-2A05-4D6A-8DEC-C141D8E36E8F}">
      <dgm:prSet/>
      <dgm:spPr/>
      <dgm:t>
        <a:bodyPr/>
        <a:lstStyle/>
        <a:p>
          <a:r>
            <a:rPr lang="da-DK" b="1" dirty="0" smtClean="0"/>
            <a:t>10 spillere (9-13 år) er klasse 1 spillere på Bordtennisportalens ratingliste </a:t>
          </a:r>
          <a:endParaRPr lang="da-DK" dirty="0"/>
        </a:p>
      </dgm:t>
    </dgm:pt>
    <dgm:pt modelId="{3A44232E-DDC4-4319-904F-435B5F29E228}" type="parTrans" cxnId="{64F60B31-BBE6-4827-8AC8-3355934837BE}">
      <dgm:prSet/>
      <dgm:spPr/>
      <dgm:t>
        <a:bodyPr/>
        <a:lstStyle/>
        <a:p>
          <a:endParaRPr lang="da-DK"/>
        </a:p>
      </dgm:t>
    </dgm:pt>
    <dgm:pt modelId="{40135489-A7AD-4838-BEA1-8EE15EBE990B}" type="sibTrans" cxnId="{64F60B31-BBE6-4827-8AC8-3355934837BE}">
      <dgm:prSet/>
      <dgm:spPr/>
      <dgm:t>
        <a:bodyPr/>
        <a:lstStyle/>
        <a:p>
          <a:endParaRPr lang="da-DK"/>
        </a:p>
      </dgm:t>
    </dgm:pt>
    <dgm:pt modelId="{F7656413-9CE3-4341-8C4C-B6753F639432}">
      <dgm:prSet/>
      <dgm:spPr/>
      <dgm:t>
        <a:bodyPr/>
        <a:lstStyle/>
        <a:p>
          <a:r>
            <a:rPr lang="da-DK" b="1" dirty="0" smtClean="0"/>
            <a:t>Herre-junior: 3 spillere i top 100 (ETTU) heraf 1 i top 25 </a:t>
          </a:r>
          <a:endParaRPr lang="da-DK" dirty="0"/>
        </a:p>
      </dgm:t>
    </dgm:pt>
    <dgm:pt modelId="{4DC676BE-134B-40A2-8009-6CE125C4EBB8}" type="parTrans" cxnId="{8BBB633E-07BC-4B1E-BC51-8E1A9F6D4280}">
      <dgm:prSet/>
      <dgm:spPr/>
      <dgm:t>
        <a:bodyPr/>
        <a:lstStyle/>
        <a:p>
          <a:endParaRPr lang="da-DK"/>
        </a:p>
      </dgm:t>
    </dgm:pt>
    <dgm:pt modelId="{D1300010-37EA-4A3D-8714-3FFC7E69FEEC}" type="sibTrans" cxnId="{8BBB633E-07BC-4B1E-BC51-8E1A9F6D4280}">
      <dgm:prSet/>
      <dgm:spPr/>
      <dgm:t>
        <a:bodyPr/>
        <a:lstStyle/>
        <a:p>
          <a:endParaRPr lang="da-DK"/>
        </a:p>
      </dgm:t>
    </dgm:pt>
    <dgm:pt modelId="{11B1BEE4-D612-4758-8008-C61B794F7632}">
      <dgm:prSet/>
      <dgm:spPr/>
      <dgm:t>
        <a:bodyPr/>
        <a:lstStyle/>
        <a:p>
          <a:r>
            <a:rPr lang="da-DK" b="1" dirty="0" smtClean="0"/>
            <a:t>Dame-junior: Deltagelse i EM </a:t>
          </a:r>
          <a:endParaRPr lang="da-DK" dirty="0"/>
        </a:p>
      </dgm:t>
    </dgm:pt>
    <dgm:pt modelId="{5D54A248-481C-440C-A0E7-89B96DC522B5}" type="parTrans" cxnId="{43EA6757-D257-4F17-A04D-6DA84226180C}">
      <dgm:prSet/>
      <dgm:spPr/>
      <dgm:t>
        <a:bodyPr/>
        <a:lstStyle/>
        <a:p>
          <a:endParaRPr lang="da-DK"/>
        </a:p>
      </dgm:t>
    </dgm:pt>
    <dgm:pt modelId="{D16052C0-68F5-4201-9A1E-F767CD852C9B}" type="sibTrans" cxnId="{43EA6757-D257-4F17-A04D-6DA84226180C}">
      <dgm:prSet/>
      <dgm:spPr/>
      <dgm:t>
        <a:bodyPr/>
        <a:lstStyle/>
        <a:p>
          <a:endParaRPr lang="da-DK"/>
        </a:p>
      </dgm:t>
    </dgm:pt>
    <dgm:pt modelId="{BECAAA17-6590-4F36-8704-6B7701520F4C}">
      <dgm:prSet/>
      <dgm:spPr/>
      <dgm:t>
        <a:bodyPr/>
        <a:lstStyle/>
        <a:p>
          <a:r>
            <a:rPr lang="da-DK" b="1" dirty="0" smtClean="0"/>
            <a:t>Målgruppen består af 20-25 drengespillere (14-17 år) </a:t>
          </a:r>
          <a:endParaRPr lang="da-DK" dirty="0"/>
        </a:p>
      </dgm:t>
    </dgm:pt>
    <dgm:pt modelId="{2A13B833-0831-4224-9B66-27CE528EE190}" type="parTrans" cxnId="{370BA071-E5DD-4375-85CB-47D4B8E34D58}">
      <dgm:prSet/>
      <dgm:spPr/>
      <dgm:t>
        <a:bodyPr/>
        <a:lstStyle/>
        <a:p>
          <a:endParaRPr lang="da-DK"/>
        </a:p>
      </dgm:t>
    </dgm:pt>
    <dgm:pt modelId="{A88BF85B-1EC6-4C48-B0BC-E85C1A14D6CE}" type="sibTrans" cxnId="{370BA071-E5DD-4375-85CB-47D4B8E34D58}">
      <dgm:prSet/>
      <dgm:spPr/>
      <dgm:t>
        <a:bodyPr/>
        <a:lstStyle/>
        <a:p>
          <a:endParaRPr lang="da-DK"/>
        </a:p>
      </dgm:t>
    </dgm:pt>
    <dgm:pt modelId="{15BBFA70-3482-45B9-AF65-B929D11F3688}">
      <dgm:prSet/>
      <dgm:spPr/>
      <dgm:t>
        <a:bodyPr/>
        <a:lstStyle/>
        <a:p>
          <a:r>
            <a:rPr lang="da-DK" b="1" dirty="0" smtClean="0"/>
            <a:t>Målgruppen består af 10-15 pigespillere (14-17 år) </a:t>
          </a:r>
          <a:endParaRPr lang="da-DK" dirty="0"/>
        </a:p>
      </dgm:t>
    </dgm:pt>
    <dgm:pt modelId="{8174C259-532B-4271-9B46-39712DAAB6DB}" type="parTrans" cxnId="{E13E345F-AEC3-402C-A3A6-F5C42E6557D3}">
      <dgm:prSet/>
      <dgm:spPr/>
      <dgm:t>
        <a:bodyPr/>
        <a:lstStyle/>
        <a:p>
          <a:endParaRPr lang="da-DK"/>
        </a:p>
      </dgm:t>
    </dgm:pt>
    <dgm:pt modelId="{C8255817-7F8E-44F9-B6C2-B837597007F5}" type="sibTrans" cxnId="{E13E345F-AEC3-402C-A3A6-F5C42E6557D3}">
      <dgm:prSet/>
      <dgm:spPr/>
      <dgm:t>
        <a:bodyPr/>
        <a:lstStyle/>
        <a:p>
          <a:endParaRPr lang="da-DK"/>
        </a:p>
      </dgm:t>
    </dgm:pt>
    <dgm:pt modelId="{34BDD71D-8D1B-4E77-81C9-8369B5230DE0}">
      <dgm:prSet/>
      <dgm:spPr/>
      <dgm:t>
        <a:bodyPr/>
        <a:lstStyle/>
        <a:p>
          <a:r>
            <a:rPr lang="da-DK" b="1" dirty="0" smtClean="0"/>
            <a:t>60-75 drenge (9-13 år), der aktivt deltager i min. 4 lejre om året </a:t>
          </a:r>
          <a:endParaRPr lang="da-DK" dirty="0"/>
        </a:p>
      </dgm:t>
    </dgm:pt>
    <dgm:pt modelId="{13BC890D-C82A-4660-903A-FF3E04C17438}" type="parTrans" cxnId="{432D61D2-994A-4BDC-922E-E5F5B15F24E8}">
      <dgm:prSet/>
      <dgm:spPr/>
      <dgm:t>
        <a:bodyPr/>
        <a:lstStyle/>
        <a:p>
          <a:endParaRPr lang="da-DK"/>
        </a:p>
      </dgm:t>
    </dgm:pt>
    <dgm:pt modelId="{B1F9C896-FBD2-4607-8CBD-278FF16166BB}" type="sibTrans" cxnId="{432D61D2-994A-4BDC-922E-E5F5B15F24E8}">
      <dgm:prSet/>
      <dgm:spPr/>
      <dgm:t>
        <a:bodyPr/>
        <a:lstStyle/>
        <a:p>
          <a:endParaRPr lang="da-DK"/>
        </a:p>
      </dgm:t>
    </dgm:pt>
    <dgm:pt modelId="{BE8EE262-A33B-48E7-8703-DB6913B17EFE}">
      <dgm:prSet/>
      <dgm:spPr/>
      <dgm:t>
        <a:bodyPr/>
        <a:lstStyle/>
        <a:p>
          <a:r>
            <a:rPr lang="da-DK" b="1" smtClean="0"/>
            <a:t>25-30 piger (9-13 år), der aktivt deltager i min. 4 lejre om året </a:t>
          </a:r>
          <a:endParaRPr lang="da-DK" dirty="0"/>
        </a:p>
      </dgm:t>
    </dgm:pt>
    <dgm:pt modelId="{35B85627-98A6-488F-B9E0-F7E8F79EEE73}" type="parTrans" cxnId="{C4BD96F1-F936-43EF-9035-9E8B43E9D1F0}">
      <dgm:prSet/>
      <dgm:spPr/>
      <dgm:t>
        <a:bodyPr/>
        <a:lstStyle/>
        <a:p>
          <a:endParaRPr lang="da-DK"/>
        </a:p>
      </dgm:t>
    </dgm:pt>
    <dgm:pt modelId="{C3E383FB-449F-423E-A839-71F567408284}" type="sibTrans" cxnId="{C4BD96F1-F936-43EF-9035-9E8B43E9D1F0}">
      <dgm:prSet/>
      <dgm:spPr/>
      <dgm:t>
        <a:bodyPr/>
        <a:lstStyle/>
        <a:p>
          <a:endParaRPr lang="da-DK"/>
        </a:p>
      </dgm:t>
    </dgm:pt>
    <dgm:pt modelId="{2984AC25-9A44-4274-820F-DA06EEEC61EA}" type="pres">
      <dgm:prSet presAssocID="{2041D21B-836A-43E6-8F30-829273F4D5B8}" presName="cycle" presStyleCnt="0">
        <dgm:presLayoutVars>
          <dgm:dir/>
          <dgm:resizeHandles val="exact"/>
        </dgm:presLayoutVars>
      </dgm:prSet>
      <dgm:spPr/>
      <dgm:t>
        <a:bodyPr/>
        <a:lstStyle/>
        <a:p>
          <a:endParaRPr lang="da-DK"/>
        </a:p>
      </dgm:t>
    </dgm:pt>
    <dgm:pt modelId="{33AE819A-C0A1-4D75-887D-ECADF7C77920}" type="pres">
      <dgm:prSet presAssocID="{7A81E45B-2A05-4D6A-8DEC-C141D8E36E8F}" presName="dummy" presStyleCnt="0"/>
      <dgm:spPr/>
    </dgm:pt>
    <dgm:pt modelId="{EA05D3CC-4BEA-4C6A-89A5-B4C79849B0A4}" type="pres">
      <dgm:prSet presAssocID="{7A81E45B-2A05-4D6A-8DEC-C141D8E36E8F}" presName="node" presStyleLbl="revTx" presStyleIdx="0" presStyleCnt="7">
        <dgm:presLayoutVars>
          <dgm:bulletEnabled val="1"/>
        </dgm:presLayoutVars>
      </dgm:prSet>
      <dgm:spPr/>
      <dgm:t>
        <a:bodyPr/>
        <a:lstStyle/>
        <a:p>
          <a:endParaRPr lang="da-DK"/>
        </a:p>
      </dgm:t>
    </dgm:pt>
    <dgm:pt modelId="{6A96BEC6-C9DA-43B6-8A2E-8610475CD49E}" type="pres">
      <dgm:prSet presAssocID="{40135489-A7AD-4838-BEA1-8EE15EBE990B}" presName="sibTrans" presStyleLbl="node1" presStyleIdx="0" presStyleCnt="7"/>
      <dgm:spPr/>
      <dgm:t>
        <a:bodyPr/>
        <a:lstStyle/>
        <a:p>
          <a:endParaRPr lang="da-DK"/>
        </a:p>
      </dgm:t>
    </dgm:pt>
    <dgm:pt modelId="{6B2028EF-E143-406E-BFFE-5F2C5B24BECD}" type="pres">
      <dgm:prSet presAssocID="{F7656413-9CE3-4341-8C4C-B6753F639432}" presName="dummy" presStyleCnt="0"/>
      <dgm:spPr/>
    </dgm:pt>
    <dgm:pt modelId="{732864E7-1469-40CF-833C-F7DEBCCF1B09}" type="pres">
      <dgm:prSet presAssocID="{F7656413-9CE3-4341-8C4C-B6753F639432}" presName="node" presStyleLbl="revTx" presStyleIdx="1" presStyleCnt="7">
        <dgm:presLayoutVars>
          <dgm:bulletEnabled val="1"/>
        </dgm:presLayoutVars>
      </dgm:prSet>
      <dgm:spPr/>
      <dgm:t>
        <a:bodyPr/>
        <a:lstStyle/>
        <a:p>
          <a:endParaRPr lang="da-DK"/>
        </a:p>
      </dgm:t>
    </dgm:pt>
    <dgm:pt modelId="{1178A1EE-911E-472D-8F34-604A64FD094A}" type="pres">
      <dgm:prSet presAssocID="{D1300010-37EA-4A3D-8714-3FFC7E69FEEC}" presName="sibTrans" presStyleLbl="node1" presStyleIdx="1" presStyleCnt="7"/>
      <dgm:spPr/>
      <dgm:t>
        <a:bodyPr/>
        <a:lstStyle/>
        <a:p>
          <a:endParaRPr lang="da-DK"/>
        </a:p>
      </dgm:t>
    </dgm:pt>
    <dgm:pt modelId="{AE61471C-569C-4F63-B5C9-0F5FC44CD68B}" type="pres">
      <dgm:prSet presAssocID="{11B1BEE4-D612-4758-8008-C61B794F7632}" presName="dummy" presStyleCnt="0"/>
      <dgm:spPr/>
    </dgm:pt>
    <dgm:pt modelId="{5A1D5214-A7C9-4F48-B80D-E603AA873DD3}" type="pres">
      <dgm:prSet presAssocID="{11B1BEE4-D612-4758-8008-C61B794F7632}" presName="node" presStyleLbl="revTx" presStyleIdx="2" presStyleCnt="7">
        <dgm:presLayoutVars>
          <dgm:bulletEnabled val="1"/>
        </dgm:presLayoutVars>
      </dgm:prSet>
      <dgm:spPr/>
      <dgm:t>
        <a:bodyPr/>
        <a:lstStyle/>
        <a:p>
          <a:endParaRPr lang="da-DK"/>
        </a:p>
      </dgm:t>
    </dgm:pt>
    <dgm:pt modelId="{29B4AF51-8EBE-4EB3-9EC7-ACAD21C905A7}" type="pres">
      <dgm:prSet presAssocID="{D16052C0-68F5-4201-9A1E-F767CD852C9B}" presName="sibTrans" presStyleLbl="node1" presStyleIdx="2" presStyleCnt="7"/>
      <dgm:spPr/>
      <dgm:t>
        <a:bodyPr/>
        <a:lstStyle/>
        <a:p>
          <a:endParaRPr lang="da-DK"/>
        </a:p>
      </dgm:t>
    </dgm:pt>
    <dgm:pt modelId="{E772A879-8EC1-4DFC-9F4A-54B3EDFCC803}" type="pres">
      <dgm:prSet presAssocID="{BECAAA17-6590-4F36-8704-6B7701520F4C}" presName="dummy" presStyleCnt="0"/>
      <dgm:spPr/>
    </dgm:pt>
    <dgm:pt modelId="{3E583B52-41F7-461E-8D6D-DB3789314FB9}" type="pres">
      <dgm:prSet presAssocID="{BECAAA17-6590-4F36-8704-6B7701520F4C}" presName="node" presStyleLbl="revTx" presStyleIdx="3" presStyleCnt="7">
        <dgm:presLayoutVars>
          <dgm:bulletEnabled val="1"/>
        </dgm:presLayoutVars>
      </dgm:prSet>
      <dgm:spPr/>
      <dgm:t>
        <a:bodyPr/>
        <a:lstStyle/>
        <a:p>
          <a:endParaRPr lang="da-DK"/>
        </a:p>
      </dgm:t>
    </dgm:pt>
    <dgm:pt modelId="{C2041D39-77DB-460C-9815-18981473536F}" type="pres">
      <dgm:prSet presAssocID="{A88BF85B-1EC6-4C48-B0BC-E85C1A14D6CE}" presName="sibTrans" presStyleLbl="node1" presStyleIdx="3" presStyleCnt="7"/>
      <dgm:spPr/>
      <dgm:t>
        <a:bodyPr/>
        <a:lstStyle/>
        <a:p>
          <a:endParaRPr lang="da-DK"/>
        </a:p>
      </dgm:t>
    </dgm:pt>
    <dgm:pt modelId="{AFBAD623-9D91-46CB-BC5E-CDF728583DFD}" type="pres">
      <dgm:prSet presAssocID="{15BBFA70-3482-45B9-AF65-B929D11F3688}" presName="dummy" presStyleCnt="0"/>
      <dgm:spPr/>
    </dgm:pt>
    <dgm:pt modelId="{99CAF65B-B2FA-40C2-87BC-535F367CD905}" type="pres">
      <dgm:prSet presAssocID="{15BBFA70-3482-45B9-AF65-B929D11F3688}" presName="node" presStyleLbl="revTx" presStyleIdx="4" presStyleCnt="7">
        <dgm:presLayoutVars>
          <dgm:bulletEnabled val="1"/>
        </dgm:presLayoutVars>
      </dgm:prSet>
      <dgm:spPr/>
      <dgm:t>
        <a:bodyPr/>
        <a:lstStyle/>
        <a:p>
          <a:endParaRPr lang="da-DK"/>
        </a:p>
      </dgm:t>
    </dgm:pt>
    <dgm:pt modelId="{65BB4AE1-736D-4539-AFD0-94211D0D7865}" type="pres">
      <dgm:prSet presAssocID="{C8255817-7F8E-44F9-B6C2-B837597007F5}" presName="sibTrans" presStyleLbl="node1" presStyleIdx="4" presStyleCnt="7"/>
      <dgm:spPr/>
      <dgm:t>
        <a:bodyPr/>
        <a:lstStyle/>
        <a:p>
          <a:endParaRPr lang="da-DK"/>
        </a:p>
      </dgm:t>
    </dgm:pt>
    <dgm:pt modelId="{6E2AF0E3-2513-4BB9-AD22-329B9EA39664}" type="pres">
      <dgm:prSet presAssocID="{34BDD71D-8D1B-4E77-81C9-8369B5230DE0}" presName="dummy" presStyleCnt="0"/>
      <dgm:spPr/>
    </dgm:pt>
    <dgm:pt modelId="{3CE18C83-1759-4C66-B6C5-F9B1AAFF7FB5}" type="pres">
      <dgm:prSet presAssocID="{34BDD71D-8D1B-4E77-81C9-8369B5230DE0}" presName="node" presStyleLbl="revTx" presStyleIdx="5" presStyleCnt="7">
        <dgm:presLayoutVars>
          <dgm:bulletEnabled val="1"/>
        </dgm:presLayoutVars>
      </dgm:prSet>
      <dgm:spPr/>
      <dgm:t>
        <a:bodyPr/>
        <a:lstStyle/>
        <a:p>
          <a:endParaRPr lang="da-DK"/>
        </a:p>
      </dgm:t>
    </dgm:pt>
    <dgm:pt modelId="{34A10FBA-6900-41C0-AFF4-F2D545D4C879}" type="pres">
      <dgm:prSet presAssocID="{B1F9C896-FBD2-4607-8CBD-278FF16166BB}" presName="sibTrans" presStyleLbl="node1" presStyleIdx="5" presStyleCnt="7"/>
      <dgm:spPr/>
      <dgm:t>
        <a:bodyPr/>
        <a:lstStyle/>
        <a:p>
          <a:endParaRPr lang="da-DK"/>
        </a:p>
      </dgm:t>
    </dgm:pt>
    <dgm:pt modelId="{E5443EC2-7AC9-411A-A06B-C1D707B9E4A4}" type="pres">
      <dgm:prSet presAssocID="{BE8EE262-A33B-48E7-8703-DB6913B17EFE}" presName="dummy" presStyleCnt="0"/>
      <dgm:spPr/>
    </dgm:pt>
    <dgm:pt modelId="{7ADF689C-D3B0-467B-88DA-607304917FE3}" type="pres">
      <dgm:prSet presAssocID="{BE8EE262-A33B-48E7-8703-DB6913B17EFE}" presName="node" presStyleLbl="revTx" presStyleIdx="6" presStyleCnt="7">
        <dgm:presLayoutVars>
          <dgm:bulletEnabled val="1"/>
        </dgm:presLayoutVars>
      </dgm:prSet>
      <dgm:spPr/>
      <dgm:t>
        <a:bodyPr/>
        <a:lstStyle/>
        <a:p>
          <a:endParaRPr lang="da-DK"/>
        </a:p>
      </dgm:t>
    </dgm:pt>
    <dgm:pt modelId="{82DDE042-8CD4-4A40-9F7A-88FA5D2C14F5}" type="pres">
      <dgm:prSet presAssocID="{C3E383FB-449F-423E-A839-71F567408284}" presName="sibTrans" presStyleLbl="node1" presStyleIdx="6" presStyleCnt="7"/>
      <dgm:spPr/>
      <dgm:t>
        <a:bodyPr/>
        <a:lstStyle/>
        <a:p>
          <a:endParaRPr lang="da-DK"/>
        </a:p>
      </dgm:t>
    </dgm:pt>
  </dgm:ptLst>
  <dgm:cxnLst>
    <dgm:cxn modelId="{B6FBA0D7-3202-41EB-B702-73C64FE0FFE2}" type="presOf" srcId="{34BDD71D-8D1B-4E77-81C9-8369B5230DE0}" destId="{3CE18C83-1759-4C66-B6C5-F9B1AAFF7FB5}" srcOrd="0" destOrd="0" presId="urn:microsoft.com/office/officeart/2005/8/layout/cycle1"/>
    <dgm:cxn modelId="{432D61D2-994A-4BDC-922E-E5F5B15F24E8}" srcId="{2041D21B-836A-43E6-8F30-829273F4D5B8}" destId="{34BDD71D-8D1B-4E77-81C9-8369B5230DE0}" srcOrd="5" destOrd="0" parTransId="{13BC890D-C82A-4660-903A-FF3E04C17438}" sibTransId="{B1F9C896-FBD2-4607-8CBD-278FF16166BB}"/>
    <dgm:cxn modelId="{CF822764-D9AC-4A78-AA9B-DF512D246CAB}" type="presOf" srcId="{C3E383FB-449F-423E-A839-71F567408284}" destId="{82DDE042-8CD4-4A40-9F7A-88FA5D2C14F5}" srcOrd="0" destOrd="0" presId="urn:microsoft.com/office/officeart/2005/8/layout/cycle1"/>
    <dgm:cxn modelId="{625BAC2A-3EE9-4D0F-A94A-AEA9C23F3290}" type="presOf" srcId="{C8255817-7F8E-44F9-B6C2-B837597007F5}" destId="{65BB4AE1-736D-4539-AFD0-94211D0D7865}" srcOrd="0" destOrd="0" presId="urn:microsoft.com/office/officeart/2005/8/layout/cycle1"/>
    <dgm:cxn modelId="{3A8BA5CD-8757-455D-B2B3-800338D7D8C4}" type="presOf" srcId="{BECAAA17-6590-4F36-8704-6B7701520F4C}" destId="{3E583B52-41F7-461E-8D6D-DB3789314FB9}" srcOrd="0" destOrd="0" presId="urn:microsoft.com/office/officeart/2005/8/layout/cycle1"/>
    <dgm:cxn modelId="{03B781D0-828F-453B-B182-84F7F215F541}" type="presOf" srcId="{2041D21B-836A-43E6-8F30-829273F4D5B8}" destId="{2984AC25-9A44-4274-820F-DA06EEEC61EA}" srcOrd="0" destOrd="0" presId="urn:microsoft.com/office/officeart/2005/8/layout/cycle1"/>
    <dgm:cxn modelId="{34506E72-74F0-4583-9C25-02FDAD80252A}" type="presOf" srcId="{11B1BEE4-D612-4758-8008-C61B794F7632}" destId="{5A1D5214-A7C9-4F48-B80D-E603AA873DD3}" srcOrd="0" destOrd="0" presId="urn:microsoft.com/office/officeart/2005/8/layout/cycle1"/>
    <dgm:cxn modelId="{8BBB633E-07BC-4B1E-BC51-8E1A9F6D4280}" srcId="{2041D21B-836A-43E6-8F30-829273F4D5B8}" destId="{F7656413-9CE3-4341-8C4C-B6753F639432}" srcOrd="1" destOrd="0" parTransId="{4DC676BE-134B-40A2-8009-6CE125C4EBB8}" sibTransId="{D1300010-37EA-4A3D-8714-3FFC7E69FEEC}"/>
    <dgm:cxn modelId="{CF46A481-6046-4E5D-B5A1-F7C2F830B697}" type="presOf" srcId="{A88BF85B-1EC6-4C48-B0BC-E85C1A14D6CE}" destId="{C2041D39-77DB-460C-9815-18981473536F}" srcOrd="0" destOrd="0" presId="urn:microsoft.com/office/officeart/2005/8/layout/cycle1"/>
    <dgm:cxn modelId="{0EBFE8D8-859E-44BE-9580-D3EB0D32E915}" type="presOf" srcId="{D1300010-37EA-4A3D-8714-3FFC7E69FEEC}" destId="{1178A1EE-911E-472D-8F34-604A64FD094A}" srcOrd="0" destOrd="0" presId="urn:microsoft.com/office/officeart/2005/8/layout/cycle1"/>
    <dgm:cxn modelId="{39D7D24F-7302-41BF-9D3E-F15E6410E461}" type="presOf" srcId="{D16052C0-68F5-4201-9A1E-F767CD852C9B}" destId="{29B4AF51-8EBE-4EB3-9EC7-ACAD21C905A7}" srcOrd="0" destOrd="0" presId="urn:microsoft.com/office/officeart/2005/8/layout/cycle1"/>
    <dgm:cxn modelId="{09838129-A888-4A5C-806D-C4CC48EAEA40}" type="presOf" srcId="{BE8EE262-A33B-48E7-8703-DB6913B17EFE}" destId="{7ADF689C-D3B0-467B-88DA-607304917FE3}" srcOrd="0" destOrd="0" presId="urn:microsoft.com/office/officeart/2005/8/layout/cycle1"/>
    <dgm:cxn modelId="{A27FCBE2-C6F1-419E-B10A-57AC0C874969}" type="presOf" srcId="{40135489-A7AD-4838-BEA1-8EE15EBE990B}" destId="{6A96BEC6-C9DA-43B6-8A2E-8610475CD49E}" srcOrd="0" destOrd="0" presId="urn:microsoft.com/office/officeart/2005/8/layout/cycle1"/>
    <dgm:cxn modelId="{A05A70B1-6C02-4CEF-895F-5C5777938066}" type="presOf" srcId="{B1F9C896-FBD2-4607-8CBD-278FF16166BB}" destId="{34A10FBA-6900-41C0-AFF4-F2D545D4C879}" srcOrd="0" destOrd="0" presId="urn:microsoft.com/office/officeart/2005/8/layout/cycle1"/>
    <dgm:cxn modelId="{43EA6757-D257-4F17-A04D-6DA84226180C}" srcId="{2041D21B-836A-43E6-8F30-829273F4D5B8}" destId="{11B1BEE4-D612-4758-8008-C61B794F7632}" srcOrd="2" destOrd="0" parTransId="{5D54A248-481C-440C-A0E7-89B96DC522B5}" sibTransId="{D16052C0-68F5-4201-9A1E-F767CD852C9B}"/>
    <dgm:cxn modelId="{711F63BA-7F1B-42F8-BE16-88570EF81E62}" type="presOf" srcId="{F7656413-9CE3-4341-8C4C-B6753F639432}" destId="{732864E7-1469-40CF-833C-F7DEBCCF1B09}" srcOrd="0" destOrd="0" presId="urn:microsoft.com/office/officeart/2005/8/layout/cycle1"/>
    <dgm:cxn modelId="{E13E345F-AEC3-402C-A3A6-F5C42E6557D3}" srcId="{2041D21B-836A-43E6-8F30-829273F4D5B8}" destId="{15BBFA70-3482-45B9-AF65-B929D11F3688}" srcOrd="4" destOrd="0" parTransId="{8174C259-532B-4271-9B46-39712DAAB6DB}" sibTransId="{C8255817-7F8E-44F9-B6C2-B837597007F5}"/>
    <dgm:cxn modelId="{C4BD96F1-F936-43EF-9035-9E8B43E9D1F0}" srcId="{2041D21B-836A-43E6-8F30-829273F4D5B8}" destId="{BE8EE262-A33B-48E7-8703-DB6913B17EFE}" srcOrd="6" destOrd="0" parTransId="{35B85627-98A6-488F-B9E0-F7E8F79EEE73}" sibTransId="{C3E383FB-449F-423E-A839-71F567408284}"/>
    <dgm:cxn modelId="{E6E4F01B-7D08-4E66-86F5-F0E4A4A06B38}" type="presOf" srcId="{15BBFA70-3482-45B9-AF65-B929D11F3688}" destId="{99CAF65B-B2FA-40C2-87BC-535F367CD905}" srcOrd="0" destOrd="0" presId="urn:microsoft.com/office/officeart/2005/8/layout/cycle1"/>
    <dgm:cxn modelId="{4817828A-85DD-458E-A50F-82581A36DDA6}" type="presOf" srcId="{7A81E45B-2A05-4D6A-8DEC-C141D8E36E8F}" destId="{EA05D3CC-4BEA-4C6A-89A5-B4C79849B0A4}" srcOrd="0" destOrd="0" presId="urn:microsoft.com/office/officeart/2005/8/layout/cycle1"/>
    <dgm:cxn modelId="{64F60B31-BBE6-4827-8AC8-3355934837BE}" srcId="{2041D21B-836A-43E6-8F30-829273F4D5B8}" destId="{7A81E45B-2A05-4D6A-8DEC-C141D8E36E8F}" srcOrd="0" destOrd="0" parTransId="{3A44232E-DDC4-4319-904F-435B5F29E228}" sibTransId="{40135489-A7AD-4838-BEA1-8EE15EBE990B}"/>
    <dgm:cxn modelId="{370BA071-E5DD-4375-85CB-47D4B8E34D58}" srcId="{2041D21B-836A-43E6-8F30-829273F4D5B8}" destId="{BECAAA17-6590-4F36-8704-6B7701520F4C}" srcOrd="3" destOrd="0" parTransId="{2A13B833-0831-4224-9B66-27CE528EE190}" sibTransId="{A88BF85B-1EC6-4C48-B0BC-E85C1A14D6CE}"/>
    <dgm:cxn modelId="{C39095DC-45B0-4188-A0DC-483E2B6B7B1A}" type="presParOf" srcId="{2984AC25-9A44-4274-820F-DA06EEEC61EA}" destId="{33AE819A-C0A1-4D75-887D-ECADF7C77920}" srcOrd="0" destOrd="0" presId="urn:microsoft.com/office/officeart/2005/8/layout/cycle1"/>
    <dgm:cxn modelId="{E60DEFFA-E7AC-4075-B121-B422FA2BBA5A}" type="presParOf" srcId="{2984AC25-9A44-4274-820F-DA06EEEC61EA}" destId="{EA05D3CC-4BEA-4C6A-89A5-B4C79849B0A4}" srcOrd="1" destOrd="0" presId="urn:microsoft.com/office/officeart/2005/8/layout/cycle1"/>
    <dgm:cxn modelId="{73266342-CAF4-4C80-B16A-415B0EB8E196}" type="presParOf" srcId="{2984AC25-9A44-4274-820F-DA06EEEC61EA}" destId="{6A96BEC6-C9DA-43B6-8A2E-8610475CD49E}" srcOrd="2" destOrd="0" presId="urn:microsoft.com/office/officeart/2005/8/layout/cycle1"/>
    <dgm:cxn modelId="{B92E2187-4754-4D4F-AACC-C76FE8C9615E}" type="presParOf" srcId="{2984AC25-9A44-4274-820F-DA06EEEC61EA}" destId="{6B2028EF-E143-406E-BFFE-5F2C5B24BECD}" srcOrd="3" destOrd="0" presId="urn:microsoft.com/office/officeart/2005/8/layout/cycle1"/>
    <dgm:cxn modelId="{93207FA7-5291-4479-B90A-7DB9D0ED9E7F}" type="presParOf" srcId="{2984AC25-9A44-4274-820F-DA06EEEC61EA}" destId="{732864E7-1469-40CF-833C-F7DEBCCF1B09}" srcOrd="4" destOrd="0" presId="urn:microsoft.com/office/officeart/2005/8/layout/cycle1"/>
    <dgm:cxn modelId="{3FFD501F-075C-4E39-A640-183B25BEBACA}" type="presParOf" srcId="{2984AC25-9A44-4274-820F-DA06EEEC61EA}" destId="{1178A1EE-911E-472D-8F34-604A64FD094A}" srcOrd="5" destOrd="0" presId="urn:microsoft.com/office/officeart/2005/8/layout/cycle1"/>
    <dgm:cxn modelId="{70FACE49-E924-4AF8-A82B-489AED7E4F75}" type="presParOf" srcId="{2984AC25-9A44-4274-820F-DA06EEEC61EA}" destId="{AE61471C-569C-4F63-B5C9-0F5FC44CD68B}" srcOrd="6" destOrd="0" presId="urn:microsoft.com/office/officeart/2005/8/layout/cycle1"/>
    <dgm:cxn modelId="{FB4814FC-5A55-4C94-B59E-0589E28986F4}" type="presParOf" srcId="{2984AC25-9A44-4274-820F-DA06EEEC61EA}" destId="{5A1D5214-A7C9-4F48-B80D-E603AA873DD3}" srcOrd="7" destOrd="0" presId="urn:microsoft.com/office/officeart/2005/8/layout/cycle1"/>
    <dgm:cxn modelId="{007ED90C-CD39-4E96-8A55-AD13EF66D08F}" type="presParOf" srcId="{2984AC25-9A44-4274-820F-DA06EEEC61EA}" destId="{29B4AF51-8EBE-4EB3-9EC7-ACAD21C905A7}" srcOrd="8" destOrd="0" presId="urn:microsoft.com/office/officeart/2005/8/layout/cycle1"/>
    <dgm:cxn modelId="{F8163EB3-75C4-4A1D-95D3-14003FB4001C}" type="presParOf" srcId="{2984AC25-9A44-4274-820F-DA06EEEC61EA}" destId="{E772A879-8EC1-4DFC-9F4A-54B3EDFCC803}" srcOrd="9" destOrd="0" presId="urn:microsoft.com/office/officeart/2005/8/layout/cycle1"/>
    <dgm:cxn modelId="{55994470-2FE2-489F-AC4F-DB70C6C36694}" type="presParOf" srcId="{2984AC25-9A44-4274-820F-DA06EEEC61EA}" destId="{3E583B52-41F7-461E-8D6D-DB3789314FB9}" srcOrd="10" destOrd="0" presId="urn:microsoft.com/office/officeart/2005/8/layout/cycle1"/>
    <dgm:cxn modelId="{5BB49A58-CE41-4402-91A0-6319CDCA6811}" type="presParOf" srcId="{2984AC25-9A44-4274-820F-DA06EEEC61EA}" destId="{C2041D39-77DB-460C-9815-18981473536F}" srcOrd="11" destOrd="0" presId="urn:microsoft.com/office/officeart/2005/8/layout/cycle1"/>
    <dgm:cxn modelId="{D3E94392-8535-40FD-976C-89B424AAAB8D}" type="presParOf" srcId="{2984AC25-9A44-4274-820F-DA06EEEC61EA}" destId="{AFBAD623-9D91-46CB-BC5E-CDF728583DFD}" srcOrd="12" destOrd="0" presId="urn:microsoft.com/office/officeart/2005/8/layout/cycle1"/>
    <dgm:cxn modelId="{0A72F8C2-1668-482C-A060-D4055ADCED5B}" type="presParOf" srcId="{2984AC25-9A44-4274-820F-DA06EEEC61EA}" destId="{99CAF65B-B2FA-40C2-87BC-535F367CD905}" srcOrd="13" destOrd="0" presId="urn:microsoft.com/office/officeart/2005/8/layout/cycle1"/>
    <dgm:cxn modelId="{1F3BD8F0-C38E-4AFE-8050-5E22487A2068}" type="presParOf" srcId="{2984AC25-9A44-4274-820F-DA06EEEC61EA}" destId="{65BB4AE1-736D-4539-AFD0-94211D0D7865}" srcOrd="14" destOrd="0" presId="urn:microsoft.com/office/officeart/2005/8/layout/cycle1"/>
    <dgm:cxn modelId="{E34FF10B-0BF1-4CE8-ACCD-74DBC229FE0A}" type="presParOf" srcId="{2984AC25-9A44-4274-820F-DA06EEEC61EA}" destId="{6E2AF0E3-2513-4BB9-AD22-329B9EA39664}" srcOrd="15" destOrd="0" presId="urn:microsoft.com/office/officeart/2005/8/layout/cycle1"/>
    <dgm:cxn modelId="{89580B04-12F4-4569-9342-A352ED0166C1}" type="presParOf" srcId="{2984AC25-9A44-4274-820F-DA06EEEC61EA}" destId="{3CE18C83-1759-4C66-B6C5-F9B1AAFF7FB5}" srcOrd="16" destOrd="0" presId="urn:microsoft.com/office/officeart/2005/8/layout/cycle1"/>
    <dgm:cxn modelId="{C7DE4100-E20D-4DFB-87FE-9C5A5CB07591}" type="presParOf" srcId="{2984AC25-9A44-4274-820F-DA06EEEC61EA}" destId="{34A10FBA-6900-41C0-AFF4-F2D545D4C879}" srcOrd="17" destOrd="0" presId="urn:microsoft.com/office/officeart/2005/8/layout/cycle1"/>
    <dgm:cxn modelId="{C4E05933-33BD-46BD-9CD8-17C0EF84AA8F}" type="presParOf" srcId="{2984AC25-9A44-4274-820F-DA06EEEC61EA}" destId="{E5443EC2-7AC9-411A-A06B-C1D707B9E4A4}" srcOrd="18" destOrd="0" presId="urn:microsoft.com/office/officeart/2005/8/layout/cycle1"/>
    <dgm:cxn modelId="{4EC3E99D-5660-4327-89E1-FC70C8884E0F}" type="presParOf" srcId="{2984AC25-9A44-4274-820F-DA06EEEC61EA}" destId="{7ADF689C-D3B0-467B-88DA-607304917FE3}" srcOrd="19" destOrd="0" presId="urn:microsoft.com/office/officeart/2005/8/layout/cycle1"/>
    <dgm:cxn modelId="{0397EA62-E639-40D8-A25D-9679EC0BA9B1}" type="presParOf" srcId="{2984AC25-9A44-4274-820F-DA06EEEC61EA}" destId="{82DDE042-8CD4-4A40-9F7A-88FA5D2C14F5}" srcOrd="20"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41D21B-836A-43E6-8F30-829273F4D5B8}" type="doc">
      <dgm:prSet loTypeId="urn:microsoft.com/office/officeart/2005/8/layout/cycle1" loCatId="cycle" qsTypeId="urn:microsoft.com/office/officeart/2005/8/quickstyle/simple1" qsCatId="simple" csTypeId="urn:microsoft.com/office/officeart/2005/8/colors/colorful3" csCatId="colorful" phldr="1"/>
      <dgm:spPr/>
      <dgm:t>
        <a:bodyPr/>
        <a:lstStyle/>
        <a:p>
          <a:endParaRPr lang="da-DK"/>
        </a:p>
      </dgm:t>
    </dgm:pt>
    <dgm:pt modelId="{B8603EF0-77F9-4B6B-9613-A9107A196E0E}">
      <dgm:prSet phldrT="[Tekst]" custT="1"/>
      <dgm:spPr/>
      <dgm:t>
        <a:bodyPr/>
        <a:lstStyle/>
        <a:p>
          <a:r>
            <a:rPr lang="da-DK" sz="600" b="1" dirty="0" smtClean="0"/>
            <a:t>60-75 drenge (9-13 år) deltager i min. 4 lejre om året </a:t>
          </a:r>
          <a:endParaRPr lang="da-DK" sz="600" b="0" dirty="0"/>
        </a:p>
      </dgm:t>
    </dgm:pt>
    <dgm:pt modelId="{F8698F0D-B1ED-4635-944F-43588C50A330}" type="parTrans" cxnId="{72AD1B47-9463-4114-B580-346D5B59B6B9}">
      <dgm:prSet/>
      <dgm:spPr/>
      <dgm:t>
        <a:bodyPr/>
        <a:lstStyle/>
        <a:p>
          <a:endParaRPr lang="da-DK"/>
        </a:p>
      </dgm:t>
    </dgm:pt>
    <dgm:pt modelId="{18A16B67-88CC-4E5D-9051-26BAC445AA29}" type="sibTrans" cxnId="{72AD1B47-9463-4114-B580-346D5B59B6B9}">
      <dgm:prSet/>
      <dgm:spPr/>
      <dgm:t>
        <a:bodyPr/>
        <a:lstStyle/>
        <a:p>
          <a:endParaRPr lang="da-DK"/>
        </a:p>
      </dgm:t>
    </dgm:pt>
    <dgm:pt modelId="{B3686E68-BC4C-40DC-A5BD-6EC773EDCA91}">
      <dgm:prSet phldrT="[Tekst]" custT="1"/>
      <dgm:spPr/>
      <dgm:t>
        <a:bodyPr/>
        <a:lstStyle/>
        <a:p>
          <a:r>
            <a:rPr lang="da-DK" sz="600" b="1" dirty="0" smtClean="0"/>
            <a:t>25-30 piger (9-13 år) deltager aktivt i min. 4 lejre om året </a:t>
          </a:r>
          <a:endParaRPr lang="da-DK" sz="600" b="0" dirty="0"/>
        </a:p>
      </dgm:t>
    </dgm:pt>
    <dgm:pt modelId="{90CB8A2D-BEAE-402B-BFAD-C9F3F2663D38}" type="parTrans" cxnId="{B80F839B-9DDE-4060-9BA9-DC39C956D898}">
      <dgm:prSet/>
      <dgm:spPr/>
      <dgm:t>
        <a:bodyPr/>
        <a:lstStyle/>
        <a:p>
          <a:endParaRPr lang="da-DK"/>
        </a:p>
      </dgm:t>
    </dgm:pt>
    <dgm:pt modelId="{63DD44B1-C931-4855-9BEE-83F359DFED1B}" type="sibTrans" cxnId="{B80F839B-9DDE-4060-9BA9-DC39C956D898}">
      <dgm:prSet/>
      <dgm:spPr/>
      <dgm:t>
        <a:bodyPr/>
        <a:lstStyle/>
        <a:p>
          <a:endParaRPr lang="da-DK"/>
        </a:p>
      </dgm:t>
    </dgm:pt>
    <dgm:pt modelId="{484C40FC-A48B-43AA-AACE-46489E196CE9}">
      <dgm:prSet phldrT="[Tekst]" custT="1"/>
      <dgm:spPr/>
      <dgm:t>
        <a:bodyPr/>
        <a:lstStyle/>
        <a:p>
          <a:r>
            <a:rPr lang="da-DK" sz="600" b="1" dirty="0" smtClean="0"/>
            <a:t>10 spillere (9-13 år) i klasse 1 på </a:t>
          </a:r>
          <a:r>
            <a:rPr lang="da-DK" sz="600" b="1" dirty="0" err="1" smtClean="0"/>
            <a:t>Bordtennispor-talens</a:t>
          </a:r>
          <a:r>
            <a:rPr lang="da-DK" sz="600" b="1" dirty="0" smtClean="0"/>
            <a:t> ratingliste </a:t>
          </a:r>
          <a:endParaRPr lang="da-DK" sz="600" b="0" dirty="0"/>
        </a:p>
      </dgm:t>
    </dgm:pt>
    <dgm:pt modelId="{1FD43845-D20E-42FB-AB5E-C54106083124}" type="parTrans" cxnId="{8AB1DD45-CA21-46B5-B686-18C93BA12F81}">
      <dgm:prSet/>
      <dgm:spPr/>
      <dgm:t>
        <a:bodyPr/>
        <a:lstStyle/>
        <a:p>
          <a:endParaRPr lang="da-DK"/>
        </a:p>
      </dgm:t>
    </dgm:pt>
    <dgm:pt modelId="{5000CE1C-5C2F-4361-BDB7-36FA8B8CACAD}" type="sibTrans" cxnId="{8AB1DD45-CA21-46B5-B686-18C93BA12F81}">
      <dgm:prSet/>
      <dgm:spPr/>
      <dgm:t>
        <a:bodyPr/>
        <a:lstStyle/>
        <a:p>
          <a:endParaRPr lang="da-DK"/>
        </a:p>
      </dgm:t>
    </dgm:pt>
    <dgm:pt modelId="{A139A8F4-8DDB-4912-B123-4E702828C844}">
      <dgm:prSet phldrT="[Tekst]" custT="1"/>
      <dgm:spPr/>
      <dgm:t>
        <a:bodyPr/>
        <a:lstStyle/>
        <a:p>
          <a:r>
            <a:rPr lang="da-DK" sz="600" b="1" dirty="0" smtClean="0"/>
            <a:t>3 herre junior i top 100 (ETTU) heraf 1 i top 25 </a:t>
          </a:r>
          <a:endParaRPr lang="da-DK" sz="600" b="0" dirty="0"/>
        </a:p>
      </dgm:t>
    </dgm:pt>
    <dgm:pt modelId="{5BD792D6-1AB7-4C84-BA4E-73FFE510120D}" type="parTrans" cxnId="{05E359E1-165A-4150-B85F-F69AC3857676}">
      <dgm:prSet/>
      <dgm:spPr/>
      <dgm:t>
        <a:bodyPr/>
        <a:lstStyle/>
        <a:p>
          <a:endParaRPr lang="da-DK"/>
        </a:p>
      </dgm:t>
    </dgm:pt>
    <dgm:pt modelId="{640DD417-A651-4191-A690-CC1A0AFB831B}" type="sibTrans" cxnId="{05E359E1-165A-4150-B85F-F69AC3857676}">
      <dgm:prSet/>
      <dgm:spPr/>
      <dgm:t>
        <a:bodyPr/>
        <a:lstStyle/>
        <a:p>
          <a:endParaRPr lang="da-DK"/>
        </a:p>
      </dgm:t>
    </dgm:pt>
    <dgm:pt modelId="{7B63B1C3-9D84-4DAD-ADD9-ADA90724AE28}">
      <dgm:prSet phldrT="[Tekst]" custT="1"/>
      <dgm:spPr/>
      <dgm:t>
        <a:bodyPr/>
        <a:lstStyle/>
        <a:p>
          <a:r>
            <a:rPr lang="da-DK" sz="600" b="1" dirty="0" smtClean="0"/>
            <a:t>Dame-junior: Deltagelse i EM </a:t>
          </a:r>
          <a:endParaRPr lang="da-DK" sz="600" b="0" dirty="0"/>
        </a:p>
      </dgm:t>
    </dgm:pt>
    <dgm:pt modelId="{A3885E29-228E-4A89-98E2-59C1368E59A6}" type="parTrans" cxnId="{4777011C-1021-45E6-9FD1-2AD6170AE0D3}">
      <dgm:prSet/>
      <dgm:spPr/>
      <dgm:t>
        <a:bodyPr/>
        <a:lstStyle/>
        <a:p>
          <a:endParaRPr lang="da-DK"/>
        </a:p>
      </dgm:t>
    </dgm:pt>
    <dgm:pt modelId="{C30E06EA-378F-4693-9327-5A26A1A34314}" type="sibTrans" cxnId="{4777011C-1021-45E6-9FD1-2AD6170AE0D3}">
      <dgm:prSet/>
      <dgm:spPr/>
      <dgm:t>
        <a:bodyPr/>
        <a:lstStyle/>
        <a:p>
          <a:endParaRPr lang="da-DK"/>
        </a:p>
      </dgm:t>
    </dgm:pt>
    <dgm:pt modelId="{603F9ACE-685F-4A29-890D-8B107794BBA1}">
      <dgm:prSet phldrT="[Tekst]" custT="1"/>
      <dgm:spPr/>
      <dgm:t>
        <a:bodyPr/>
        <a:lstStyle/>
        <a:p>
          <a:r>
            <a:rPr lang="da-DK" sz="600" b="1" dirty="0" smtClean="0"/>
            <a:t>Målgruppen består af 20-25 drengespillere </a:t>
          </a:r>
          <a:br>
            <a:rPr lang="da-DK" sz="600" b="1" dirty="0" smtClean="0"/>
          </a:br>
          <a:r>
            <a:rPr lang="da-DK" sz="600" b="1" dirty="0" smtClean="0"/>
            <a:t>(14-17 år) </a:t>
          </a:r>
          <a:endParaRPr lang="da-DK" sz="600" b="0" dirty="0"/>
        </a:p>
      </dgm:t>
    </dgm:pt>
    <dgm:pt modelId="{DCF86A78-0C31-423F-A258-780050C521C7}" type="parTrans" cxnId="{43104D55-BFEA-4002-9D08-69D87B5B4E76}">
      <dgm:prSet/>
      <dgm:spPr/>
      <dgm:t>
        <a:bodyPr/>
        <a:lstStyle/>
        <a:p>
          <a:endParaRPr lang="da-DK"/>
        </a:p>
      </dgm:t>
    </dgm:pt>
    <dgm:pt modelId="{C908414E-3731-4088-BBDC-E8FEF7A454F3}" type="sibTrans" cxnId="{43104D55-BFEA-4002-9D08-69D87B5B4E76}">
      <dgm:prSet/>
      <dgm:spPr/>
      <dgm:t>
        <a:bodyPr/>
        <a:lstStyle/>
        <a:p>
          <a:endParaRPr lang="da-DK"/>
        </a:p>
      </dgm:t>
    </dgm:pt>
    <dgm:pt modelId="{CA1F172F-6144-4B8C-87FD-6227587B1BA2}">
      <dgm:prSet phldrT="[Tekst]" custT="1"/>
      <dgm:spPr/>
      <dgm:t>
        <a:bodyPr/>
        <a:lstStyle/>
        <a:p>
          <a:r>
            <a:rPr lang="da-DK" sz="600" b="1" dirty="0" smtClean="0"/>
            <a:t>Målgruppen </a:t>
          </a:r>
          <a:br>
            <a:rPr lang="da-DK" sz="600" b="1" dirty="0" smtClean="0"/>
          </a:br>
          <a:r>
            <a:rPr lang="da-DK" sz="600" b="1" dirty="0" smtClean="0"/>
            <a:t>består af 10-15 pigespillere </a:t>
          </a:r>
          <a:br>
            <a:rPr lang="da-DK" sz="600" b="1" dirty="0" smtClean="0"/>
          </a:br>
          <a:r>
            <a:rPr lang="da-DK" sz="600" b="1" dirty="0" smtClean="0"/>
            <a:t>(14-17 år) </a:t>
          </a:r>
          <a:endParaRPr lang="da-DK" sz="600" b="0" dirty="0"/>
        </a:p>
      </dgm:t>
    </dgm:pt>
    <dgm:pt modelId="{D2C65CEE-E17E-4F6D-B4BB-1F4843506868}" type="parTrans" cxnId="{1991988F-1708-40A5-8B35-2DD25680FD94}">
      <dgm:prSet/>
      <dgm:spPr/>
      <dgm:t>
        <a:bodyPr/>
        <a:lstStyle/>
        <a:p>
          <a:endParaRPr lang="da-DK"/>
        </a:p>
      </dgm:t>
    </dgm:pt>
    <dgm:pt modelId="{53B5C87D-AF64-491E-8175-0A6B6A9BA8DF}" type="sibTrans" cxnId="{1991988F-1708-40A5-8B35-2DD25680FD94}">
      <dgm:prSet/>
      <dgm:spPr/>
      <dgm:t>
        <a:bodyPr/>
        <a:lstStyle/>
        <a:p>
          <a:endParaRPr lang="da-DK"/>
        </a:p>
      </dgm:t>
    </dgm:pt>
    <dgm:pt modelId="{0F6299E1-5976-43B7-862C-FD302908CA7E}">
      <dgm:prSet phldrT="[Tekst]" custT="1"/>
      <dgm:spPr/>
      <dgm:t>
        <a:bodyPr/>
        <a:lstStyle/>
        <a:p>
          <a:r>
            <a:rPr lang="da-DK" sz="600" b="1" dirty="0" smtClean="0"/>
            <a:t>Min. 2  ungsenior er tilknyttet et internationalt træningsmiljø </a:t>
          </a:r>
          <a:endParaRPr lang="da-DK" sz="600" b="0" dirty="0"/>
        </a:p>
      </dgm:t>
    </dgm:pt>
    <dgm:pt modelId="{7964A6DC-4B0D-43E4-A81D-135E9A4F89F7}" type="parTrans" cxnId="{6B17C233-E539-4C4A-A411-D895E7334939}">
      <dgm:prSet/>
      <dgm:spPr/>
      <dgm:t>
        <a:bodyPr/>
        <a:lstStyle/>
        <a:p>
          <a:endParaRPr lang="da-DK"/>
        </a:p>
      </dgm:t>
    </dgm:pt>
    <dgm:pt modelId="{0B6AF25F-2B58-492F-83BE-98ECC7421C9D}" type="sibTrans" cxnId="{6B17C233-E539-4C4A-A411-D895E7334939}">
      <dgm:prSet/>
      <dgm:spPr/>
      <dgm:t>
        <a:bodyPr/>
        <a:lstStyle/>
        <a:p>
          <a:endParaRPr lang="da-DK"/>
        </a:p>
      </dgm:t>
    </dgm:pt>
    <dgm:pt modelId="{D02299CD-9481-48BC-8F42-57C263374B3F}">
      <dgm:prSet phldrT="[Tekst]" custT="1"/>
      <dgm:spPr/>
      <dgm:t>
        <a:bodyPr/>
        <a:lstStyle/>
        <a:p>
          <a:r>
            <a:rPr lang="da-DK" sz="600" b="1" dirty="0" smtClean="0"/>
            <a:t>2 herres ungsenior i top 300 ITTF-WR </a:t>
          </a:r>
          <a:endParaRPr lang="da-DK" sz="600" b="0" dirty="0"/>
        </a:p>
      </dgm:t>
    </dgm:pt>
    <dgm:pt modelId="{DC2009CA-9E8E-41AA-BDAF-5524BE9FBFD3}" type="parTrans" cxnId="{27AABAEC-1641-49A1-BDCE-F92049DE1E09}">
      <dgm:prSet/>
      <dgm:spPr/>
      <dgm:t>
        <a:bodyPr/>
        <a:lstStyle/>
        <a:p>
          <a:endParaRPr lang="da-DK"/>
        </a:p>
      </dgm:t>
    </dgm:pt>
    <dgm:pt modelId="{B6E2FD2B-3A2F-494E-BDFF-C26F437E41F9}" type="sibTrans" cxnId="{27AABAEC-1641-49A1-BDCE-F92049DE1E09}">
      <dgm:prSet/>
      <dgm:spPr/>
      <dgm:t>
        <a:bodyPr/>
        <a:lstStyle/>
        <a:p>
          <a:endParaRPr lang="da-DK"/>
        </a:p>
      </dgm:t>
    </dgm:pt>
    <dgm:pt modelId="{21CF6831-7C6D-4B1C-BBB8-07EE975201BF}">
      <dgm:prSet phldrT="[Tekst]" custT="1"/>
      <dgm:spPr/>
      <dgm:t>
        <a:bodyPr/>
        <a:lstStyle/>
        <a:p>
          <a:r>
            <a:rPr lang="da-DK" sz="600" b="1" dirty="0" smtClean="0"/>
            <a:t>Velfungerende struktur på talent- og eliteområdet </a:t>
          </a:r>
          <a:endParaRPr lang="da-DK" sz="600" b="0" dirty="0"/>
        </a:p>
      </dgm:t>
    </dgm:pt>
    <dgm:pt modelId="{DBBBC513-5932-43EA-9777-B8D329DD44DA}" type="parTrans" cxnId="{62DC04B2-8B7E-4CD6-9655-5F461DAA37C3}">
      <dgm:prSet/>
      <dgm:spPr/>
      <dgm:t>
        <a:bodyPr/>
        <a:lstStyle/>
        <a:p>
          <a:endParaRPr lang="da-DK"/>
        </a:p>
      </dgm:t>
    </dgm:pt>
    <dgm:pt modelId="{DC24ECC6-B4AA-4554-9A69-9D37638E0825}" type="sibTrans" cxnId="{62DC04B2-8B7E-4CD6-9655-5F461DAA37C3}">
      <dgm:prSet/>
      <dgm:spPr/>
      <dgm:t>
        <a:bodyPr/>
        <a:lstStyle/>
        <a:p>
          <a:endParaRPr lang="da-DK"/>
        </a:p>
      </dgm:t>
    </dgm:pt>
    <dgm:pt modelId="{71DA15C3-A68B-4085-B7BE-72477AD90FAF}">
      <dgm:prSet phldrT="[Tekst]" custT="1"/>
      <dgm:spPr/>
      <dgm:t>
        <a:bodyPr/>
        <a:lstStyle/>
        <a:p>
          <a:r>
            <a:rPr lang="da-DK" sz="600" b="1" dirty="0" smtClean="0"/>
            <a:t>Åbenhed og gennemsigtighed i talent- og elitearbejdet </a:t>
          </a:r>
          <a:endParaRPr lang="da-DK" sz="600" b="0" dirty="0"/>
        </a:p>
      </dgm:t>
    </dgm:pt>
    <dgm:pt modelId="{EA8A6D89-6E8E-4074-B06B-03B73EB9BBE6}" type="parTrans" cxnId="{A378F120-3E5D-486A-BA24-2EB61E908EF5}">
      <dgm:prSet/>
      <dgm:spPr/>
      <dgm:t>
        <a:bodyPr/>
        <a:lstStyle/>
        <a:p>
          <a:endParaRPr lang="da-DK"/>
        </a:p>
      </dgm:t>
    </dgm:pt>
    <dgm:pt modelId="{3995245A-DCBB-43C1-A2A5-07134A36EF30}" type="sibTrans" cxnId="{A378F120-3E5D-486A-BA24-2EB61E908EF5}">
      <dgm:prSet/>
      <dgm:spPr/>
      <dgm:t>
        <a:bodyPr/>
        <a:lstStyle/>
        <a:p>
          <a:endParaRPr lang="da-DK"/>
        </a:p>
      </dgm:t>
    </dgm:pt>
    <dgm:pt modelId="{D82B7356-0ED8-413A-A272-17D34A5EE103}">
      <dgm:prSet phldrT="[Tekst]" custT="1"/>
      <dgm:spPr/>
      <dgm:t>
        <a:bodyPr/>
        <a:lstStyle/>
        <a:p>
          <a:r>
            <a:rPr lang="da-DK" sz="600" b="1" dirty="0" smtClean="0"/>
            <a:t>5 klubber har en talentstrategi </a:t>
          </a:r>
          <a:endParaRPr lang="da-DK" sz="600" b="0" dirty="0"/>
        </a:p>
      </dgm:t>
    </dgm:pt>
    <dgm:pt modelId="{9974F9E9-BD57-4D35-A111-D751E85DE1AA}" type="parTrans" cxnId="{09380575-1344-4F52-BCD4-C8EB05D299A2}">
      <dgm:prSet/>
      <dgm:spPr/>
      <dgm:t>
        <a:bodyPr/>
        <a:lstStyle/>
        <a:p>
          <a:endParaRPr lang="da-DK"/>
        </a:p>
      </dgm:t>
    </dgm:pt>
    <dgm:pt modelId="{A836CBA2-9440-4394-AFD4-044A8879BBA8}" type="sibTrans" cxnId="{09380575-1344-4F52-BCD4-C8EB05D299A2}">
      <dgm:prSet/>
      <dgm:spPr/>
      <dgm:t>
        <a:bodyPr/>
        <a:lstStyle/>
        <a:p>
          <a:endParaRPr lang="da-DK"/>
        </a:p>
      </dgm:t>
    </dgm:pt>
    <dgm:pt modelId="{D54D1EBC-669A-48DF-BB83-F9D1E2B2E481}" type="pres">
      <dgm:prSet presAssocID="{2041D21B-836A-43E6-8F30-829273F4D5B8}" presName="cycle" presStyleCnt="0">
        <dgm:presLayoutVars>
          <dgm:dir/>
          <dgm:resizeHandles val="exact"/>
        </dgm:presLayoutVars>
      </dgm:prSet>
      <dgm:spPr/>
      <dgm:t>
        <a:bodyPr/>
        <a:lstStyle/>
        <a:p>
          <a:endParaRPr lang="da-DK"/>
        </a:p>
      </dgm:t>
    </dgm:pt>
    <dgm:pt modelId="{4F873F9A-7371-493B-A27B-1C7B353E820D}" type="pres">
      <dgm:prSet presAssocID="{B8603EF0-77F9-4B6B-9613-A9107A196E0E}" presName="dummy" presStyleCnt="0"/>
      <dgm:spPr/>
      <dgm:t>
        <a:bodyPr/>
        <a:lstStyle/>
        <a:p>
          <a:endParaRPr lang="da-DK"/>
        </a:p>
      </dgm:t>
    </dgm:pt>
    <dgm:pt modelId="{601CBC4D-0CE5-43C0-A0BB-9CB7A1612E2E}" type="pres">
      <dgm:prSet presAssocID="{B8603EF0-77F9-4B6B-9613-A9107A196E0E}" presName="node" presStyleLbl="revTx" presStyleIdx="0" presStyleCnt="12">
        <dgm:presLayoutVars>
          <dgm:bulletEnabled val="1"/>
        </dgm:presLayoutVars>
      </dgm:prSet>
      <dgm:spPr/>
      <dgm:t>
        <a:bodyPr/>
        <a:lstStyle/>
        <a:p>
          <a:endParaRPr lang="da-DK"/>
        </a:p>
      </dgm:t>
    </dgm:pt>
    <dgm:pt modelId="{85C50FEB-D19E-48A6-8688-E93C2CDBCE27}" type="pres">
      <dgm:prSet presAssocID="{18A16B67-88CC-4E5D-9051-26BAC445AA29}" presName="sibTrans" presStyleLbl="node1" presStyleIdx="0" presStyleCnt="12"/>
      <dgm:spPr/>
      <dgm:t>
        <a:bodyPr/>
        <a:lstStyle/>
        <a:p>
          <a:endParaRPr lang="da-DK"/>
        </a:p>
      </dgm:t>
    </dgm:pt>
    <dgm:pt modelId="{238334A2-C9A0-4290-9223-99B45F40B745}" type="pres">
      <dgm:prSet presAssocID="{B3686E68-BC4C-40DC-A5BD-6EC773EDCA91}" presName="dummy" presStyleCnt="0"/>
      <dgm:spPr/>
      <dgm:t>
        <a:bodyPr/>
        <a:lstStyle/>
        <a:p>
          <a:endParaRPr lang="da-DK"/>
        </a:p>
      </dgm:t>
    </dgm:pt>
    <dgm:pt modelId="{E5B94194-AC17-46B0-A225-ECDC0007D130}" type="pres">
      <dgm:prSet presAssocID="{B3686E68-BC4C-40DC-A5BD-6EC773EDCA91}" presName="node" presStyleLbl="revTx" presStyleIdx="1" presStyleCnt="12">
        <dgm:presLayoutVars>
          <dgm:bulletEnabled val="1"/>
        </dgm:presLayoutVars>
      </dgm:prSet>
      <dgm:spPr/>
      <dgm:t>
        <a:bodyPr/>
        <a:lstStyle/>
        <a:p>
          <a:endParaRPr lang="da-DK"/>
        </a:p>
      </dgm:t>
    </dgm:pt>
    <dgm:pt modelId="{4DD0640F-50EE-42A3-B466-96A121A89382}" type="pres">
      <dgm:prSet presAssocID="{63DD44B1-C931-4855-9BEE-83F359DFED1B}" presName="sibTrans" presStyleLbl="node1" presStyleIdx="1" presStyleCnt="12"/>
      <dgm:spPr/>
      <dgm:t>
        <a:bodyPr/>
        <a:lstStyle/>
        <a:p>
          <a:endParaRPr lang="da-DK"/>
        </a:p>
      </dgm:t>
    </dgm:pt>
    <dgm:pt modelId="{73435A2C-5B04-4F58-A598-E0A3569A4811}" type="pres">
      <dgm:prSet presAssocID="{484C40FC-A48B-43AA-AACE-46489E196CE9}" presName="dummy" presStyleCnt="0"/>
      <dgm:spPr/>
      <dgm:t>
        <a:bodyPr/>
        <a:lstStyle/>
        <a:p>
          <a:endParaRPr lang="da-DK"/>
        </a:p>
      </dgm:t>
    </dgm:pt>
    <dgm:pt modelId="{6DD5756F-36DD-47AA-AA6A-F4AD3C134448}" type="pres">
      <dgm:prSet presAssocID="{484C40FC-A48B-43AA-AACE-46489E196CE9}" presName="node" presStyleLbl="revTx" presStyleIdx="2" presStyleCnt="12">
        <dgm:presLayoutVars>
          <dgm:bulletEnabled val="1"/>
        </dgm:presLayoutVars>
      </dgm:prSet>
      <dgm:spPr/>
      <dgm:t>
        <a:bodyPr/>
        <a:lstStyle/>
        <a:p>
          <a:endParaRPr lang="da-DK"/>
        </a:p>
      </dgm:t>
    </dgm:pt>
    <dgm:pt modelId="{58076665-5A16-4E0A-B8D0-B14A21526A52}" type="pres">
      <dgm:prSet presAssocID="{5000CE1C-5C2F-4361-BDB7-36FA8B8CACAD}" presName="sibTrans" presStyleLbl="node1" presStyleIdx="2" presStyleCnt="12"/>
      <dgm:spPr/>
      <dgm:t>
        <a:bodyPr/>
        <a:lstStyle/>
        <a:p>
          <a:endParaRPr lang="da-DK"/>
        </a:p>
      </dgm:t>
    </dgm:pt>
    <dgm:pt modelId="{ECABE5CE-7DB6-4580-8952-7DCB08B2CC8C}" type="pres">
      <dgm:prSet presAssocID="{A139A8F4-8DDB-4912-B123-4E702828C844}" presName="dummy" presStyleCnt="0"/>
      <dgm:spPr/>
      <dgm:t>
        <a:bodyPr/>
        <a:lstStyle/>
        <a:p>
          <a:endParaRPr lang="da-DK"/>
        </a:p>
      </dgm:t>
    </dgm:pt>
    <dgm:pt modelId="{9E53F55A-422F-4CE8-A1F8-7016AE00AC7A}" type="pres">
      <dgm:prSet presAssocID="{A139A8F4-8DDB-4912-B123-4E702828C844}" presName="node" presStyleLbl="revTx" presStyleIdx="3" presStyleCnt="12">
        <dgm:presLayoutVars>
          <dgm:bulletEnabled val="1"/>
        </dgm:presLayoutVars>
      </dgm:prSet>
      <dgm:spPr/>
      <dgm:t>
        <a:bodyPr/>
        <a:lstStyle/>
        <a:p>
          <a:endParaRPr lang="da-DK"/>
        </a:p>
      </dgm:t>
    </dgm:pt>
    <dgm:pt modelId="{E9B36603-063B-4D50-AE14-204624E9F95B}" type="pres">
      <dgm:prSet presAssocID="{640DD417-A651-4191-A690-CC1A0AFB831B}" presName="sibTrans" presStyleLbl="node1" presStyleIdx="3" presStyleCnt="12"/>
      <dgm:spPr/>
      <dgm:t>
        <a:bodyPr/>
        <a:lstStyle/>
        <a:p>
          <a:endParaRPr lang="da-DK"/>
        </a:p>
      </dgm:t>
    </dgm:pt>
    <dgm:pt modelId="{CD25944A-F2E2-4863-97D3-9E6D9DD4335C}" type="pres">
      <dgm:prSet presAssocID="{7B63B1C3-9D84-4DAD-ADD9-ADA90724AE28}" presName="dummy" presStyleCnt="0"/>
      <dgm:spPr/>
      <dgm:t>
        <a:bodyPr/>
        <a:lstStyle/>
        <a:p>
          <a:endParaRPr lang="da-DK"/>
        </a:p>
      </dgm:t>
    </dgm:pt>
    <dgm:pt modelId="{0074EDF6-0318-4A88-B21D-4C157407DCA8}" type="pres">
      <dgm:prSet presAssocID="{7B63B1C3-9D84-4DAD-ADD9-ADA90724AE28}" presName="node" presStyleLbl="revTx" presStyleIdx="4" presStyleCnt="12">
        <dgm:presLayoutVars>
          <dgm:bulletEnabled val="1"/>
        </dgm:presLayoutVars>
      </dgm:prSet>
      <dgm:spPr/>
      <dgm:t>
        <a:bodyPr/>
        <a:lstStyle/>
        <a:p>
          <a:endParaRPr lang="da-DK"/>
        </a:p>
      </dgm:t>
    </dgm:pt>
    <dgm:pt modelId="{6ACC3E88-BFC7-4C8B-83C9-551139295577}" type="pres">
      <dgm:prSet presAssocID="{C30E06EA-378F-4693-9327-5A26A1A34314}" presName="sibTrans" presStyleLbl="node1" presStyleIdx="4" presStyleCnt="12"/>
      <dgm:spPr/>
      <dgm:t>
        <a:bodyPr/>
        <a:lstStyle/>
        <a:p>
          <a:endParaRPr lang="da-DK"/>
        </a:p>
      </dgm:t>
    </dgm:pt>
    <dgm:pt modelId="{04D61538-F88F-4A0C-A68D-BEAF6F31D27F}" type="pres">
      <dgm:prSet presAssocID="{603F9ACE-685F-4A29-890D-8B107794BBA1}" presName="dummy" presStyleCnt="0"/>
      <dgm:spPr/>
      <dgm:t>
        <a:bodyPr/>
        <a:lstStyle/>
        <a:p>
          <a:endParaRPr lang="da-DK"/>
        </a:p>
      </dgm:t>
    </dgm:pt>
    <dgm:pt modelId="{68B97B66-2F9B-49AF-8379-AFA0D6A505C4}" type="pres">
      <dgm:prSet presAssocID="{603F9ACE-685F-4A29-890D-8B107794BBA1}" presName="node" presStyleLbl="revTx" presStyleIdx="5" presStyleCnt="12">
        <dgm:presLayoutVars>
          <dgm:bulletEnabled val="1"/>
        </dgm:presLayoutVars>
      </dgm:prSet>
      <dgm:spPr/>
      <dgm:t>
        <a:bodyPr/>
        <a:lstStyle/>
        <a:p>
          <a:endParaRPr lang="da-DK"/>
        </a:p>
      </dgm:t>
    </dgm:pt>
    <dgm:pt modelId="{F19996A0-6516-42BB-895A-DB2974F93CAD}" type="pres">
      <dgm:prSet presAssocID="{C908414E-3731-4088-BBDC-E8FEF7A454F3}" presName="sibTrans" presStyleLbl="node1" presStyleIdx="5" presStyleCnt="12"/>
      <dgm:spPr/>
      <dgm:t>
        <a:bodyPr/>
        <a:lstStyle/>
        <a:p>
          <a:endParaRPr lang="da-DK"/>
        </a:p>
      </dgm:t>
    </dgm:pt>
    <dgm:pt modelId="{51108949-CE61-454B-A4F2-0D0422C19219}" type="pres">
      <dgm:prSet presAssocID="{CA1F172F-6144-4B8C-87FD-6227587B1BA2}" presName="dummy" presStyleCnt="0"/>
      <dgm:spPr/>
      <dgm:t>
        <a:bodyPr/>
        <a:lstStyle/>
        <a:p>
          <a:endParaRPr lang="da-DK"/>
        </a:p>
      </dgm:t>
    </dgm:pt>
    <dgm:pt modelId="{DFA6D907-C63A-4F27-B7FE-02FFAB3DDD9C}" type="pres">
      <dgm:prSet presAssocID="{CA1F172F-6144-4B8C-87FD-6227587B1BA2}" presName="node" presStyleLbl="revTx" presStyleIdx="6" presStyleCnt="12" custRadScaleRad="99172" custRadScaleInc="1281">
        <dgm:presLayoutVars>
          <dgm:bulletEnabled val="1"/>
        </dgm:presLayoutVars>
      </dgm:prSet>
      <dgm:spPr/>
      <dgm:t>
        <a:bodyPr/>
        <a:lstStyle/>
        <a:p>
          <a:endParaRPr lang="da-DK"/>
        </a:p>
      </dgm:t>
    </dgm:pt>
    <dgm:pt modelId="{243611D1-E489-40F1-8C16-BE90395C62DF}" type="pres">
      <dgm:prSet presAssocID="{53B5C87D-AF64-491E-8175-0A6B6A9BA8DF}" presName="sibTrans" presStyleLbl="node1" presStyleIdx="6" presStyleCnt="12"/>
      <dgm:spPr/>
      <dgm:t>
        <a:bodyPr/>
        <a:lstStyle/>
        <a:p>
          <a:endParaRPr lang="da-DK"/>
        </a:p>
      </dgm:t>
    </dgm:pt>
    <dgm:pt modelId="{892EFCDC-0EEE-42AE-8C58-06593098AF41}" type="pres">
      <dgm:prSet presAssocID="{0F6299E1-5976-43B7-862C-FD302908CA7E}" presName="dummy" presStyleCnt="0"/>
      <dgm:spPr/>
      <dgm:t>
        <a:bodyPr/>
        <a:lstStyle/>
        <a:p>
          <a:endParaRPr lang="da-DK"/>
        </a:p>
      </dgm:t>
    </dgm:pt>
    <dgm:pt modelId="{DD92C2F4-4855-4512-A27A-C61A19BF1B48}" type="pres">
      <dgm:prSet presAssocID="{0F6299E1-5976-43B7-862C-FD302908CA7E}" presName="node" presStyleLbl="revTx" presStyleIdx="7" presStyleCnt="12">
        <dgm:presLayoutVars>
          <dgm:bulletEnabled val="1"/>
        </dgm:presLayoutVars>
      </dgm:prSet>
      <dgm:spPr/>
      <dgm:t>
        <a:bodyPr/>
        <a:lstStyle/>
        <a:p>
          <a:endParaRPr lang="da-DK"/>
        </a:p>
      </dgm:t>
    </dgm:pt>
    <dgm:pt modelId="{6503603D-57F1-4DE6-9242-72CFDC307D01}" type="pres">
      <dgm:prSet presAssocID="{0B6AF25F-2B58-492F-83BE-98ECC7421C9D}" presName="sibTrans" presStyleLbl="node1" presStyleIdx="7" presStyleCnt="12"/>
      <dgm:spPr/>
      <dgm:t>
        <a:bodyPr/>
        <a:lstStyle/>
        <a:p>
          <a:endParaRPr lang="da-DK"/>
        </a:p>
      </dgm:t>
    </dgm:pt>
    <dgm:pt modelId="{58FF3E52-6743-4BA2-BC8B-39F453FCF9A5}" type="pres">
      <dgm:prSet presAssocID="{D02299CD-9481-48BC-8F42-57C263374B3F}" presName="dummy" presStyleCnt="0"/>
      <dgm:spPr/>
      <dgm:t>
        <a:bodyPr/>
        <a:lstStyle/>
        <a:p>
          <a:endParaRPr lang="da-DK"/>
        </a:p>
      </dgm:t>
    </dgm:pt>
    <dgm:pt modelId="{380B981C-FF0D-47BC-96FE-FBEB7C68A531}" type="pres">
      <dgm:prSet presAssocID="{D02299CD-9481-48BC-8F42-57C263374B3F}" presName="node" presStyleLbl="revTx" presStyleIdx="8" presStyleCnt="12">
        <dgm:presLayoutVars>
          <dgm:bulletEnabled val="1"/>
        </dgm:presLayoutVars>
      </dgm:prSet>
      <dgm:spPr/>
      <dgm:t>
        <a:bodyPr/>
        <a:lstStyle/>
        <a:p>
          <a:endParaRPr lang="da-DK"/>
        </a:p>
      </dgm:t>
    </dgm:pt>
    <dgm:pt modelId="{BA93E607-D0A2-46A6-B91B-59842DDC3CE0}" type="pres">
      <dgm:prSet presAssocID="{B6E2FD2B-3A2F-494E-BDFF-C26F437E41F9}" presName="sibTrans" presStyleLbl="node1" presStyleIdx="8" presStyleCnt="12"/>
      <dgm:spPr/>
      <dgm:t>
        <a:bodyPr/>
        <a:lstStyle/>
        <a:p>
          <a:endParaRPr lang="da-DK"/>
        </a:p>
      </dgm:t>
    </dgm:pt>
    <dgm:pt modelId="{B852BE41-A533-4A00-AD49-5D1941AD64D6}" type="pres">
      <dgm:prSet presAssocID="{21CF6831-7C6D-4B1C-BBB8-07EE975201BF}" presName="dummy" presStyleCnt="0"/>
      <dgm:spPr/>
      <dgm:t>
        <a:bodyPr/>
        <a:lstStyle/>
        <a:p>
          <a:endParaRPr lang="da-DK"/>
        </a:p>
      </dgm:t>
    </dgm:pt>
    <dgm:pt modelId="{CF1EB265-E8B3-4DC3-AB60-75C88728024B}" type="pres">
      <dgm:prSet presAssocID="{21CF6831-7C6D-4B1C-BBB8-07EE975201BF}" presName="node" presStyleLbl="revTx" presStyleIdx="9" presStyleCnt="12">
        <dgm:presLayoutVars>
          <dgm:bulletEnabled val="1"/>
        </dgm:presLayoutVars>
      </dgm:prSet>
      <dgm:spPr/>
      <dgm:t>
        <a:bodyPr/>
        <a:lstStyle/>
        <a:p>
          <a:endParaRPr lang="da-DK"/>
        </a:p>
      </dgm:t>
    </dgm:pt>
    <dgm:pt modelId="{17E12EE3-599D-48C4-88D7-5FE612767AAA}" type="pres">
      <dgm:prSet presAssocID="{DC24ECC6-B4AA-4554-9A69-9D37638E0825}" presName="sibTrans" presStyleLbl="node1" presStyleIdx="9" presStyleCnt="12"/>
      <dgm:spPr/>
      <dgm:t>
        <a:bodyPr/>
        <a:lstStyle/>
        <a:p>
          <a:endParaRPr lang="da-DK"/>
        </a:p>
      </dgm:t>
    </dgm:pt>
    <dgm:pt modelId="{E6F00A42-F081-46E7-A044-C16CC70C0D21}" type="pres">
      <dgm:prSet presAssocID="{71DA15C3-A68B-4085-B7BE-72477AD90FAF}" presName="dummy" presStyleCnt="0"/>
      <dgm:spPr/>
      <dgm:t>
        <a:bodyPr/>
        <a:lstStyle/>
        <a:p>
          <a:endParaRPr lang="da-DK"/>
        </a:p>
      </dgm:t>
    </dgm:pt>
    <dgm:pt modelId="{0A6EB5CC-196D-4017-997D-B054EEFBC665}" type="pres">
      <dgm:prSet presAssocID="{71DA15C3-A68B-4085-B7BE-72477AD90FAF}" presName="node" presStyleLbl="revTx" presStyleIdx="10" presStyleCnt="12">
        <dgm:presLayoutVars>
          <dgm:bulletEnabled val="1"/>
        </dgm:presLayoutVars>
      </dgm:prSet>
      <dgm:spPr/>
      <dgm:t>
        <a:bodyPr/>
        <a:lstStyle/>
        <a:p>
          <a:endParaRPr lang="da-DK"/>
        </a:p>
      </dgm:t>
    </dgm:pt>
    <dgm:pt modelId="{EE198817-3DA6-43CE-ABE3-1AC9E59B72BF}" type="pres">
      <dgm:prSet presAssocID="{3995245A-DCBB-43C1-A2A5-07134A36EF30}" presName="sibTrans" presStyleLbl="node1" presStyleIdx="10" presStyleCnt="12"/>
      <dgm:spPr/>
      <dgm:t>
        <a:bodyPr/>
        <a:lstStyle/>
        <a:p>
          <a:endParaRPr lang="da-DK"/>
        </a:p>
      </dgm:t>
    </dgm:pt>
    <dgm:pt modelId="{87A087BA-E859-4728-A78A-8C267867EB89}" type="pres">
      <dgm:prSet presAssocID="{D82B7356-0ED8-413A-A272-17D34A5EE103}" presName="dummy" presStyleCnt="0"/>
      <dgm:spPr/>
      <dgm:t>
        <a:bodyPr/>
        <a:lstStyle/>
        <a:p>
          <a:endParaRPr lang="da-DK"/>
        </a:p>
      </dgm:t>
    </dgm:pt>
    <dgm:pt modelId="{0282E1D8-3DCA-419F-ABB5-2DBDE11A6766}" type="pres">
      <dgm:prSet presAssocID="{D82B7356-0ED8-413A-A272-17D34A5EE103}" presName="node" presStyleLbl="revTx" presStyleIdx="11" presStyleCnt="12">
        <dgm:presLayoutVars>
          <dgm:bulletEnabled val="1"/>
        </dgm:presLayoutVars>
      </dgm:prSet>
      <dgm:spPr/>
      <dgm:t>
        <a:bodyPr/>
        <a:lstStyle/>
        <a:p>
          <a:endParaRPr lang="da-DK"/>
        </a:p>
      </dgm:t>
    </dgm:pt>
    <dgm:pt modelId="{46569F7C-6AF6-4696-9303-C2F7B3D42950}" type="pres">
      <dgm:prSet presAssocID="{A836CBA2-9440-4394-AFD4-044A8879BBA8}" presName="sibTrans" presStyleLbl="node1" presStyleIdx="11" presStyleCnt="12"/>
      <dgm:spPr/>
      <dgm:t>
        <a:bodyPr/>
        <a:lstStyle/>
        <a:p>
          <a:endParaRPr lang="da-DK"/>
        </a:p>
      </dgm:t>
    </dgm:pt>
  </dgm:ptLst>
  <dgm:cxnLst>
    <dgm:cxn modelId="{27AABAEC-1641-49A1-BDCE-F92049DE1E09}" srcId="{2041D21B-836A-43E6-8F30-829273F4D5B8}" destId="{D02299CD-9481-48BC-8F42-57C263374B3F}" srcOrd="8" destOrd="0" parTransId="{DC2009CA-9E8E-41AA-BDAF-5524BE9FBFD3}" sibTransId="{B6E2FD2B-3A2F-494E-BDFF-C26F437E41F9}"/>
    <dgm:cxn modelId="{71983BD4-E6ED-4CD0-8978-325F76D335C2}" type="presOf" srcId="{5000CE1C-5C2F-4361-BDB7-36FA8B8CACAD}" destId="{58076665-5A16-4E0A-B8D0-B14A21526A52}" srcOrd="0" destOrd="0" presId="urn:microsoft.com/office/officeart/2005/8/layout/cycle1"/>
    <dgm:cxn modelId="{6B2921A8-E9B0-440B-8583-9375AD80521B}" type="presOf" srcId="{53B5C87D-AF64-491E-8175-0A6B6A9BA8DF}" destId="{243611D1-E489-40F1-8C16-BE90395C62DF}" srcOrd="0" destOrd="0" presId="urn:microsoft.com/office/officeart/2005/8/layout/cycle1"/>
    <dgm:cxn modelId="{395C779D-2019-4D72-8D9C-C014FB76B90B}" type="presOf" srcId="{C30E06EA-378F-4693-9327-5A26A1A34314}" destId="{6ACC3E88-BFC7-4C8B-83C9-551139295577}" srcOrd="0" destOrd="0" presId="urn:microsoft.com/office/officeart/2005/8/layout/cycle1"/>
    <dgm:cxn modelId="{2BDE8611-0514-48BC-BB8C-174F96024CF0}" type="presOf" srcId="{71DA15C3-A68B-4085-B7BE-72477AD90FAF}" destId="{0A6EB5CC-196D-4017-997D-B054EEFBC665}" srcOrd="0" destOrd="0" presId="urn:microsoft.com/office/officeart/2005/8/layout/cycle1"/>
    <dgm:cxn modelId="{B80F839B-9DDE-4060-9BA9-DC39C956D898}" srcId="{2041D21B-836A-43E6-8F30-829273F4D5B8}" destId="{B3686E68-BC4C-40DC-A5BD-6EC773EDCA91}" srcOrd="1" destOrd="0" parTransId="{90CB8A2D-BEAE-402B-BFAD-C9F3F2663D38}" sibTransId="{63DD44B1-C931-4855-9BEE-83F359DFED1B}"/>
    <dgm:cxn modelId="{05E359E1-165A-4150-B85F-F69AC3857676}" srcId="{2041D21B-836A-43E6-8F30-829273F4D5B8}" destId="{A139A8F4-8DDB-4912-B123-4E702828C844}" srcOrd="3" destOrd="0" parTransId="{5BD792D6-1AB7-4C84-BA4E-73FFE510120D}" sibTransId="{640DD417-A651-4191-A690-CC1A0AFB831B}"/>
    <dgm:cxn modelId="{5952CA16-FD3B-4D01-ABE9-C1A771403993}" type="presOf" srcId="{DC24ECC6-B4AA-4554-9A69-9D37638E0825}" destId="{17E12EE3-599D-48C4-88D7-5FE612767AAA}" srcOrd="0" destOrd="0" presId="urn:microsoft.com/office/officeart/2005/8/layout/cycle1"/>
    <dgm:cxn modelId="{EEBA35BD-A489-4BF5-93E9-4AD7E0627A69}" type="presOf" srcId="{18A16B67-88CC-4E5D-9051-26BAC445AA29}" destId="{85C50FEB-D19E-48A6-8688-E93C2CDBCE27}" srcOrd="0" destOrd="0" presId="urn:microsoft.com/office/officeart/2005/8/layout/cycle1"/>
    <dgm:cxn modelId="{91D929F9-2974-40D6-B499-73DC62007E6B}" type="presOf" srcId="{3995245A-DCBB-43C1-A2A5-07134A36EF30}" destId="{EE198817-3DA6-43CE-ABE3-1AC9E59B72BF}" srcOrd="0" destOrd="0" presId="urn:microsoft.com/office/officeart/2005/8/layout/cycle1"/>
    <dgm:cxn modelId="{9BB5CBB0-524B-45A6-AE91-E44F172C9025}" type="presOf" srcId="{B8603EF0-77F9-4B6B-9613-A9107A196E0E}" destId="{601CBC4D-0CE5-43C0-A0BB-9CB7A1612E2E}" srcOrd="0" destOrd="0" presId="urn:microsoft.com/office/officeart/2005/8/layout/cycle1"/>
    <dgm:cxn modelId="{8AB1DD45-CA21-46B5-B686-18C93BA12F81}" srcId="{2041D21B-836A-43E6-8F30-829273F4D5B8}" destId="{484C40FC-A48B-43AA-AACE-46489E196CE9}" srcOrd="2" destOrd="0" parTransId="{1FD43845-D20E-42FB-AB5E-C54106083124}" sibTransId="{5000CE1C-5C2F-4361-BDB7-36FA8B8CACAD}"/>
    <dgm:cxn modelId="{43104D55-BFEA-4002-9D08-69D87B5B4E76}" srcId="{2041D21B-836A-43E6-8F30-829273F4D5B8}" destId="{603F9ACE-685F-4A29-890D-8B107794BBA1}" srcOrd="5" destOrd="0" parTransId="{DCF86A78-0C31-423F-A258-780050C521C7}" sibTransId="{C908414E-3731-4088-BBDC-E8FEF7A454F3}"/>
    <dgm:cxn modelId="{44C3C9FE-6F93-4BD2-92D4-636F63E2F8DA}" type="presOf" srcId="{63DD44B1-C931-4855-9BEE-83F359DFED1B}" destId="{4DD0640F-50EE-42A3-B466-96A121A89382}" srcOrd="0" destOrd="0" presId="urn:microsoft.com/office/officeart/2005/8/layout/cycle1"/>
    <dgm:cxn modelId="{BD5E6552-1E7F-486B-9BED-805078D4FB00}" type="presOf" srcId="{484C40FC-A48B-43AA-AACE-46489E196CE9}" destId="{6DD5756F-36DD-47AA-AA6A-F4AD3C134448}" srcOrd="0" destOrd="0" presId="urn:microsoft.com/office/officeart/2005/8/layout/cycle1"/>
    <dgm:cxn modelId="{6B17C233-E539-4C4A-A411-D895E7334939}" srcId="{2041D21B-836A-43E6-8F30-829273F4D5B8}" destId="{0F6299E1-5976-43B7-862C-FD302908CA7E}" srcOrd="7" destOrd="0" parTransId="{7964A6DC-4B0D-43E4-A81D-135E9A4F89F7}" sibTransId="{0B6AF25F-2B58-492F-83BE-98ECC7421C9D}"/>
    <dgm:cxn modelId="{A6384FD2-43F4-43BD-ADA9-2A6E5797AC54}" type="presOf" srcId="{0F6299E1-5976-43B7-862C-FD302908CA7E}" destId="{DD92C2F4-4855-4512-A27A-C61A19BF1B48}" srcOrd="0" destOrd="0" presId="urn:microsoft.com/office/officeart/2005/8/layout/cycle1"/>
    <dgm:cxn modelId="{C7CFC2C4-8355-4825-A5D2-387F65044EF1}" type="presOf" srcId="{B6E2FD2B-3A2F-494E-BDFF-C26F437E41F9}" destId="{BA93E607-D0A2-46A6-B91B-59842DDC3CE0}" srcOrd="0" destOrd="0" presId="urn:microsoft.com/office/officeart/2005/8/layout/cycle1"/>
    <dgm:cxn modelId="{72AD1B47-9463-4114-B580-346D5B59B6B9}" srcId="{2041D21B-836A-43E6-8F30-829273F4D5B8}" destId="{B8603EF0-77F9-4B6B-9613-A9107A196E0E}" srcOrd="0" destOrd="0" parTransId="{F8698F0D-B1ED-4635-944F-43588C50A330}" sibTransId="{18A16B67-88CC-4E5D-9051-26BAC445AA29}"/>
    <dgm:cxn modelId="{BEE714FF-23EC-4AB7-BED7-341093DBF53E}" type="presOf" srcId="{0B6AF25F-2B58-492F-83BE-98ECC7421C9D}" destId="{6503603D-57F1-4DE6-9242-72CFDC307D01}" srcOrd="0" destOrd="0" presId="urn:microsoft.com/office/officeart/2005/8/layout/cycle1"/>
    <dgm:cxn modelId="{35350E0F-410C-473D-BED8-7DA225D05749}" type="presOf" srcId="{A836CBA2-9440-4394-AFD4-044A8879BBA8}" destId="{46569F7C-6AF6-4696-9303-C2F7B3D42950}" srcOrd="0" destOrd="0" presId="urn:microsoft.com/office/officeart/2005/8/layout/cycle1"/>
    <dgm:cxn modelId="{BB7BA40C-81C1-48F7-994A-D9E00B657F8E}" type="presOf" srcId="{2041D21B-836A-43E6-8F30-829273F4D5B8}" destId="{D54D1EBC-669A-48DF-BB83-F9D1E2B2E481}" srcOrd="0" destOrd="0" presId="urn:microsoft.com/office/officeart/2005/8/layout/cycle1"/>
    <dgm:cxn modelId="{D9606B11-DA76-4F24-8917-FC652E96B0BD}" type="presOf" srcId="{B3686E68-BC4C-40DC-A5BD-6EC773EDCA91}" destId="{E5B94194-AC17-46B0-A225-ECDC0007D130}" srcOrd="0" destOrd="0" presId="urn:microsoft.com/office/officeart/2005/8/layout/cycle1"/>
    <dgm:cxn modelId="{FD8F12C2-2C9C-469F-854A-1968C465401F}" type="presOf" srcId="{21CF6831-7C6D-4B1C-BBB8-07EE975201BF}" destId="{CF1EB265-E8B3-4DC3-AB60-75C88728024B}" srcOrd="0" destOrd="0" presId="urn:microsoft.com/office/officeart/2005/8/layout/cycle1"/>
    <dgm:cxn modelId="{62DC04B2-8B7E-4CD6-9655-5F461DAA37C3}" srcId="{2041D21B-836A-43E6-8F30-829273F4D5B8}" destId="{21CF6831-7C6D-4B1C-BBB8-07EE975201BF}" srcOrd="9" destOrd="0" parTransId="{DBBBC513-5932-43EA-9777-B8D329DD44DA}" sibTransId="{DC24ECC6-B4AA-4554-9A69-9D37638E0825}"/>
    <dgm:cxn modelId="{C7CF206F-54E7-4B99-995D-97A85205E596}" type="presOf" srcId="{640DD417-A651-4191-A690-CC1A0AFB831B}" destId="{E9B36603-063B-4D50-AE14-204624E9F95B}" srcOrd="0" destOrd="0" presId="urn:microsoft.com/office/officeart/2005/8/layout/cycle1"/>
    <dgm:cxn modelId="{09380575-1344-4F52-BCD4-C8EB05D299A2}" srcId="{2041D21B-836A-43E6-8F30-829273F4D5B8}" destId="{D82B7356-0ED8-413A-A272-17D34A5EE103}" srcOrd="11" destOrd="0" parTransId="{9974F9E9-BD57-4D35-A111-D751E85DE1AA}" sibTransId="{A836CBA2-9440-4394-AFD4-044A8879BBA8}"/>
    <dgm:cxn modelId="{C6D0C82A-FC42-4ED8-A13D-87E091C0FA98}" type="presOf" srcId="{C908414E-3731-4088-BBDC-E8FEF7A454F3}" destId="{F19996A0-6516-42BB-895A-DB2974F93CAD}" srcOrd="0" destOrd="0" presId="urn:microsoft.com/office/officeart/2005/8/layout/cycle1"/>
    <dgm:cxn modelId="{2C39C20B-E719-47F7-9D69-333836577848}" type="presOf" srcId="{D82B7356-0ED8-413A-A272-17D34A5EE103}" destId="{0282E1D8-3DCA-419F-ABB5-2DBDE11A6766}" srcOrd="0" destOrd="0" presId="urn:microsoft.com/office/officeart/2005/8/layout/cycle1"/>
    <dgm:cxn modelId="{1C2125DD-1D24-4A17-A3EF-09583B147AF8}" type="presOf" srcId="{CA1F172F-6144-4B8C-87FD-6227587B1BA2}" destId="{DFA6D907-C63A-4F27-B7FE-02FFAB3DDD9C}" srcOrd="0" destOrd="0" presId="urn:microsoft.com/office/officeart/2005/8/layout/cycle1"/>
    <dgm:cxn modelId="{4777011C-1021-45E6-9FD1-2AD6170AE0D3}" srcId="{2041D21B-836A-43E6-8F30-829273F4D5B8}" destId="{7B63B1C3-9D84-4DAD-ADD9-ADA90724AE28}" srcOrd="4" destOrd="0" parTransId="{A3885E29-228E-4A89-98E2-59C1368E59A6}" sibTransId="{C30E06EA-378F-4693-9327-5A26A1A34314}"/>
    <dgm:cxn modelId="{A378F120-3E5D-486A-BA24-2EB61E908EF5}" srcId="{2041D21B-836A-43E6-8F30-829273F4D5B8}" destId="{71DA15C3-A68B-4085-B7BE-72477AD90FAF}" srcOrd="10" destOrd="0" parTransId="{EA8A6D89-6E8E-4074-B06B-03B73EB9BBE6}" sibTransId="{3995245A-DCBB-43C1-A2A5-07134A36EF30}"/>
    <dgm:cxn modelId="{271D9010-5E27-4D16-9B4A-859A41283734}" type="presOf" srcId="{A139A8F4-8DDB-4912-B123-4E702828C844}" destId="{9E53F55A-422F-4CE8-A1F8-7016AE00AC7A}" srcOrd="0" destOrd="0" presId="urn:microsoft.com/office/officeart/2005/8/layout/cycle1"/>
    <dgm:cxn modelId="{7AD62357-9193-475A-AFC8-4483D8094F31}" type="presOf" srcId="{7B63B1C3-9D84-4DAD-ADD9-ADA90724AE28}" destId="{0074EDF6-0318-4A88-B21D-4C157407DCA8}" srcOrd="0" destOrd="0" presId="urn:microsoft.com/office/officeart/2005/8/layout/cycle1"/>
    <dgm:cxn modelId="{1991988F-1708-40A5-8B35-2DD25680FD94}" srcId="{2041D21B-836A-43E6-8F30-829273F4D5B8}" destId="{CA1F172F-6144-4B8C-87FD-6227587B1BA2}" srcOrd="6" destOrd="0" parTransId="{D2C65CEE-E17E-4F6D-B4BB-1F4843506868}" sibTransId="{53B5C87D-AF64-491E-8175-0A6B6A9BA8DF}"/>
    <dgm:cxn modelId="{FA331945-732A-4741-9CFB-DEE48951880A}" type="presOf" srcId="{D02299CD-9481-48BC-8F42-57C263374B3F}" destId="{380B981C-FF0D-47BC-96FE-FBEB7C68A531}" srcOrd="0" destOrd="0" presId="urn:microsoft.com/office/officeart/2005/8/layout/cycle1"/>
    <dgm:cxn modelId="{DDCE1285-FD1F-4BCD-AA6C-EEADC376D9E5}" type="presOf" srcId="{603F9ACE-685F-4A29-890D-8B107794BBA1}" destId="{68B97B66-2F9B-49AF-8379-AFA0D6A505C4}" srcOrd="0" destOrd="0" presId="urn:microsoft.com/office/officeart/2005/8/layout/cycle1"/>
    <dgm:cxn modelId="{4981ECE4-D86B-45FA-A1D3-2E5195113B03}" type="presParOf" srcId="{D54D1EBC-669A-48DF-BB83-F9D1E2B2E481}" destId="{4F873F9A-7371-493B-A27B-1C7B353E820D}" srcOrd="0" destOrd="0" presId="urn:microsoft.com/office/officeart/2005/8/layout/cycle1"/>
    <dgm:cxn modelId="{9BD52D80-6BC6-4E85-A38D-11E13A3FAEC5}" type="presParOf" srcId="{D54D1EBC-669A-48DF-BB83-F9D1E2B2E481}" destId="{601CBC4D-0CE5-43C0-A0BB-9CB7A1612E2E}" srcOrd="1" destOrd="0" presId="urn:microsoft.com/office/officeart/2005/8/layout/cycle1"/>
    <dgm:cxn modelId="{328587B9-34EE-4342-B07D-B44CFBB09A52}" type="presParOf" srcId="{D54D1EBC-669A-48DF-BB83-F9D1E2B2E481}" destId="{85C50FEB-D19E-48A6-8688-E93C2CDBCE27}" srcOrd="2" destOrd="0" presId="urn:microsoft.com/office/officeart/2005/8/layout/cycle1"/>
    <dgm:cxn modelId="{1892AC8E-EDBE-4B4C-B9E9-28BE6F7947F4}" type="presParOf" srcId="{D54D1EBC-669A-48DF-BB83-F9D1E2B2E481}" destId="{238334A2-C9A0-4290-9223-99B45F40B745}" srcOrd="3" destOrd="0" presId="urn:microsoft.com/office/officeart/2005/8/layout/cycle1"/>
    <dgm:cxn modelId="{C581EBBA-00B4-4A51-B777-BD96AE8055FD}" type="presParOf" srcId="{D54D1EBC-669A-48DF-BB83-F9D1E2B2E481}" destId="{E5B94194-AC17-46B0-A225-ECDC0007D130}" srcOrd="4" destOrd="0" presId="urn:microsoft.com/office/officeart/2005/8/layout/cycle1"/>
    <dgm:cxn modelId="{9CBF7B25-A79A-442C-9D9C-95A8D65188BC}" type="presParOf" srcId="{D54D1EBC-669A-48DF-BB83-F9D1E2B2E481}" destId="{4DD0640F-50EE-42A3-B466-96A121A89382}" srcOrd="5" destOrd="0" presId="urn:microsoft.com/office/officeart/2005/8/layout/cycle1"/>
    <dgm:cxn modelId="{F4266EC4-6D4D-4BA3-9E16-CBCAAA807C0B}" type="presParOf" srcId="{D54D1EBC-669A-48DF-BB83-F9D1E2B2E481}" destId="{73435A2C-5B04-4F58-A598-E0A3569A4811}" srcOrd="6" destOrd="0" presId="urn:microsoft.com/office/officeart/2005/8/layout/cycle1"/>
    <dgm:cxn modelId="{190C9A4D-2A8E-4DF2-BAD8-E2D0A5CA1ADB}" type="presParOf" srcId="{D54D1EBC-669A-48DF-BB83-F9D1E2B2E481}" destId="{6DD5756F-36DD-47AA-AA6A-F4AD3C134448}" srcOrd="7" destOrd="0" presId="urn:microsoft.com/office/officeart/2005/8/layout/cycle1"/>
    <dgm:cxn modelId="{5F63BB20-8B9F-4EF2-8A58-4F352DF8A0E4}" type="presParOf" srcId="{D54D1EBC-669A-48DF-BB83-F9D1E2B2E481}" destId="{58076665-5A16-4E0A-B8D0-B14A21526A52}" srcOrd="8" destOrd="0" presId="urn:microsoft.com/office/officeart/2005/8/layout/cycle1"/>
    <dgm:cxn modelId="{F28EF9D4-BA47-489E-BFEC-56A7FC97C968}" type="presParOf" srcId="{D54D1EBC-669A-48DF-BB83-F9D1E2B2E481}" destId="{ECABE5CE-7DB6-4580-8952-7DCB08B2CC8C}" srcOrd="9" destOrd="0" presId="urn:microsoft.com/office/officeart/2005/8/layout/cycle1"/>
    <dgm:cxn modelId="{6361952F-8EF6-4C0D-B5D7-214E3CFEF869}" type="presParOf" srcId="{D54D1EBC-669A-48DF-BB83-F9D1E2B2E481}" destId="{9E53F55A-422F-4CE8-A1F8-7016AE00AC7A}" srcOrd="10" destOrd="0" presId="urn:microsoft.com/office/officeart/2005/8/layout/cycle1"/>
    <dgm:cxn modelId="{83E565E0-3D0C-4ED5-9A0D-4F5D1C12093C}" type="presParOf" srcId="{D54D1EBC-669A-48DF-BB83-F9D1E2B2E481}" destId="{E9B36603-063B-4D50-AE14-204624E9F95B}" srcOrd="11" destOrd="0" presId="urn:microsoft.com/office/officeart/2005/8/layout/cycle1"/>
    <dgm:cxn modelId="{FEF7BD91-B060-4D32-851E-E4EC824C7B39}" type="presParOf" srcId="{D54D1EBC-669A-48DF-BB83-F9D1E2B2E481}" destId="{CD25944A-F2E2-4863-97D3-9E6D9DD4335C}" srcOrd="12" destOrd="0" presId="urn:microsoft.com/office/officeart/2005/8/layout/cycle1"/>
    <dgm:cxn modelId="{12D03471-6C17-4312-A981-88161D8578BC}" type="presParOf" srcId="{D54D1EBC-669A-48DF-BB83-F9D1E2B2E481}" destId="{0074EDF6-0318-4A88-B21D-4C157407DCA8}" srcOrd="13" destOrd="0" presId="urn:microsoft.com/office/officeart/2005/8/layout/cycle1"/>
    <dgm:cxn modelId="{2566F38E-B328-4E85-B2AD-A11180837835}" type="presParOf" srcId="{D54D1EBC-669A-48DF-BB83-F9D1E2B2E481}" destId="{6ACC3E88-BFC7-4C8B-83C9-551139295577}" srcOrd="14" destOrd="0" presId="urn:microsoft.com/office/officeart/2005/8/layout/cycle1"/>
    <dgm:cxn modelId="{F723C311-4B07-49E0-94B1-C6384C27E3AC}" type="presParOf" srcId="{D54D1EBC-669A-48DF-BB83-F9D1E2B2E481}" destId="{04D61538-F88F-4A0C-A68D-BEAF6F31D27F}" srcOrd="15" destOrd="0" presId="urn:microsoft.com/office/officeart/2005/8/layout/cycle1"/>
    <dgm:cxn modelId="{650FEADD-F410-4DB1-9D81-71D201B74196}" type="presParOf" srcId="{D54D1EBC-669A-48DF-BB83-F9D1E2B2E481}" destId="{68B97B66-2F9B-49AF-8379-AFA0D6A505C4}" srcOrd="16" destOrd="0" presId="urn:microsoft.com/office/officeart/2005/8/layout/cycle1"/>
    <dgm:cxn modelId="{7E9F8D02-14F0-4EE6-82B6-2E28DDBFE6C3}" type="presParOf" srcId="{D54D1EBC-669A-48DF-BB83-F9D1E2B2E481}" destId="{F19996A0-6516-42BB-895A-DB2974F93CAD}" srcOrd="17" destOrd="0" presId="urn:microsoft.com/office/officeart/2005/8/layout/cycle1"/>
    <dgm:cxn modelId="{CCD9F1DE-10F1-4771-8E25-DA267D839368}" type="presParOf" srcId="{D54D1EBC-669A-48DF-BB83-F9D1E2B2E481}" destId="{51108949-CE61-454B-A4F2-0D0422C19219}" srcOrd="18" destOrd="0" presId="urn:microsoft.com/office/officeart/2005/8/layout/cycle1"/>
    <dgm:cxn modelId="{CC09EAFA-87E8-447C-AAB8-F39BFC24CDAD}" type="presParOf" srcId="{D54D1EBC-669A-48DF-BB83-F9D1E2B2E481}" destId="{DFA6D907-C63A-4F27-B7FE-02FFAB3DDD9C}" srcOrd="19" destOrd="0" presId="urn:microsoft.com/office/officeart/2005/8/layout/cycle1"/>
    <dgm:cxn modelId="{03E11EFC-EF07-4B09-9DB9-4004C3C49D0E}" type="presParOf" srcId="{D54D1EBC-669A-48DF-BB83-F9D1E2B2E481}" destId="{243611D1-E489-40F1-8C16-BE90395C62DF}" srcOrd="20" destOrd="0" presId="urn:microsoft.com/office/officeart/2005/8/layout/cycle1"/>
    <dgm:cxn modelId="{3CAA809D-EE78-4850-A134-DA07B154EE95}" type="presParOf" srcId="{D54D1EBC-669A-48DF-BB83-F9D1E2B2E481}" destId="{892EFCDC-0EEE-42AE-8C58-06593098AF41}" srcOrd="21" destOrd="0" presId="urn:microsoft.com/office/officeart/2005/8/layout/cycle1"/>
    <dgm:cxn modelId="{8D34D13F-EA7F-454C-B7E1-03476E187CAC}" type="presParOf" srcId="{D54D1EBC-669A-48DF-BB83-F9D1E2B2E481}" destId="{DD92C2F4-4855-4512-A27A-C61A19BF1B48}" srcOrd="22" destOrd="0" presId="urn:microsoft.com/office/officeart/2005/8/layout/cycle1"/>
    <dgm:cxn modelId="{7EF7E985-760E-4A0B-B7AD-19EE5572DD9B}" type="presParOf" srcId="{D54D1EBC-669A-48DF-BB83-F9D1E2B2E481}" destId="{6503603D-57F1-4DE6-9242-72CFDC307D01}" srcOrd="23" destOrd="0" presId="urn:microsoft.com/office/officeart/2005/8/layout/cycle1"/>
    <dgm:cxn modelId="{A5A7703C-3742-4644-811D-53C17AEA2EBC}" type="presParOf" srcId="{D54D1EBC-669A-48DF-BB83-F9D1E2B2E481}" destId="{58FF3E52-6743-4BA2-BC8B-39F453FCF9A5}" srcOrd="24" destOrd="0" presId="urn:microsoft.com/office/officeart/2005/8/layout/cycle1"/>
    <dgm:cxn modelId="{D782A99F-0638-464E-BEF4-CAD29ED91B3A}" type="presParOf" srcId="{D54D1EBC-669A-48DF-BB83-F9D1E2B2E481}" destId="{380B981C-FF0D-47BC-96FE-FBEB7C68A531}" srcOrd="25" destOrd="0" presId="urn:microsoft.com/office/officeart/2005/8/layout/cycle1"/>
    <dgm:cxn modelId="{7C86D8DF-61A3-426C-AE8C-1231972758A7}" type="presParOf" srcId="{D54D1EBC-669A-48DF-BB83-F9D1E2B2E481}" destId="{BA93E607-D0A2-46A6-B91B-59842DDC3CE0}" srcOrd="26" destOrd="0" presId="urn:microsoft.com/office/officeart/2005/8/layout/cycle1"/>
    <dgm:cxn modelId="{A4C54408-49B7-4FA7-9BC9-689845BD26A5}" type="presParOf" srcId="{D54D1EBC-669A-48DF-BB83-F9D1E2B2E481}" destId="{B852BE41-A533-4A00-AD49-5D1941AD64D6}" srcOrd="27" destOrd="0" presId="urn:microsoft.com/office/officeart/2005/8/layout/cycle1"/>
    <dgm:cxn modelId="{9E691E4E-23D7-4EE0-834C-384587C8EACC}" type="presParOf" srcId="{D54D1EBC-669A-48DF-BB83-F9D1E2B2E481}" destId="{CF1EB265-E8B3-4DC3-AB60-75C88728024B}" srcOrd="28" destOrd="0" presId="urn:microsoft.com/office/officeart/2005/8/layout/cycle1"/>
    <dgm:cxn modelId="{30B165B2-6CF8-4B89-814F-7D268BF7F3B0}" type="presParOf" srcId="{D54D1EBC-669A-48DF-BB83-F9D1E2B2E481}" destId="{17E12EE3-599D-48C4-88D7-5FE612767AAA}" srcOrd="29" destOrd="0" presId="urn:microsoft.com/office/officeart/2005/8/layout/cycle1"/>
    <dgm:cxn modelId="{5099BFD2-D7D1-4705-A901-A6F53AE1AE67}" type="presParOf" srcId="{D54D1EBC-669A-48DF-BB83-F9D1E2B2E481}" destId="{E6F00A42-F081-46E7-A044-C16CC70C0D21}" srcOrd="30" destOrd="0" presId="urn:microsoft.com/office/officeart/2005/8/layout/cycle1"/>
    <dgm:cxn modelId="{97A76123-15FF-4EBE-93BB-36AD574580F1}" type="presParOf" srcId="{D54D1EBC-669A-48DF-BB83-F9D1E2B2E481}" destId="{0A6EB5CC-196D-4017-997D-B054EEFBC665}" srcOrd="31" destOrd="0" presId="urn:microsoft.com/office/officeart/2005/8/layout/cycle1"/>
    <dgm:cxn modelId="{7137A287-2BDE-4791-8F7F-1137707B62C0}" type="presParOf" srcId="{D54D1EBC-669A-48DF-BB83-F9D1E2B2E481}" destId="{EE198817-3DA6-43CE-ABE3-1AC9E59B72BF}" srcOrd="32" destOrd="0" presId="urn:microsoft.com/office/officeart/2005/8/layout/cycle1"/>
    <dgm:cxn modelId="{EDD1B8BA-0B76-4FF6-A412-47F8DFC09AC0}" type="presParOf" srcId="{D54D1EBC-669A-48DF-BB83-F9D1E2B2E481}" destId="{87A087BA-E859-4728-A78A-8C267867EB89}" srcOrd="33" destOrd="0" presId="urn:microsoft.com/office/officeart/2005/8/layout/cycle1"/>
    <dgm:cxn modelId="{0C4C83B1-3B83-4D71-8240-A66083612098}" type="presParOf" srcId="{D54D1EBC-669A-48DF-BB83-F9D1E2B2E481}" destId="{0282E1D8-3DCA-419F-ABB5-2DBDE11A6766}" srcOrd="34" destOrd="0" presId="urn:microsoft.com/office/officeart/2005/8/layout/cycle1"/>
    <dgm:cxn modelId="{5B223861-5BD3-4478-99E1-6C4E9F8BF125}" type="presParOf" srcId="{D54D1EBC-669A-48DF-BB83-F9D1E2B2E481}" destId="{46569F7C-6AF6-4696-9303-C2F7B3D42950}" srcOrd="35"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41D21B-836A-43E6-8F30-829273F4D5B8}" type="doc">
      <dgm:prSet loTypeId="urn:microsoft.com/office/officeart/2005/8/layout/cycle1" loCatId="cycle" qsTypeId="urn:microsoft.com/office/officeart/2005/8/quickstyle/simple1" qsCatId="simple" csTypeId="urn:microsoft.com/office/officeart/2005/8/colors/colorful3" csCatId="colorful" phldr="1"/>
      <dgm:spPr/>
      <dgm:t>
        <a:bodyPr/>
        <a:lstStyle/>
        <a:p>
          <a:endParaRPr lang="da-DK"/>
        </a:p>
      </dgm:t>
    </dgm:pt>
    <dgm:pt modelId="{B8603EF0-77F9-4B6B-9613-A9107A196E0E}">
      <dgm:prSet phldrT="[Tekst]"/>
      <dgm:spPr/>
      <dgm:t>
        <a:bodyPr/>
        <a:lstStyle/>
        <a:p>
          <a:r>
            <a:rPr lang="da-DK" b="1" smtClean="0"/>
            <a:t>15 spillere (9-13 år) er klasse 1 spillere på ratinglisten på Bordtennisportalen </a:t>
          </a:r>
          <a:endParaRPr lang="da-DK" b="0" dirty="0"/>
        </a:p>
      </dgm:t>
    </dgm:pt>
    <dgm:pt modelId="{F8698F0D-B1ED-4635-944F-43588C50A330}" type="parTrans" cxnId="{72AD1B47-9463-4114-B580-346D5B59B6B9}">
      <dgm:prSet/>
      <dgm:spPr/>
      <dgm:t>
        <a:bodyPr/>
        <a:lstStyle/>
        <a:p>
          <a:endParaRPr lang="da-DK"/>
        </a:p>
      </dgm:t>
    </dgm:pt>
    <dgm:pt modelId="{18A16B67-88CC-4E5D-9051-26BAC445AA29}" type="sibTrans" cxnId="{72AD1B47-9463-4114-B580-346D5B59B6B9}">
      <dgm:prSet/>
      <dgm:spPr/>
      <dgm:t>
        <a:bodyPr/>
        <a:lstStyle/>
        <a:p>
          <a:endParaRPr lang="da-DK"/>
        </a:p>
      </dgm:t>
    </dgm:pt>
    <dgm:pt modelId="{9A531EF9-70FF-45EF-B752-499936DA8190}">
      <dgm:prSet phldrT="[Tekst]"/>
      <dgm:spPr/>
      <dgm:t>
        <a:bodyPr/>
        <a:lstStyle/>
        <a:p>
          <a:r>
            <a:rPr lang="da-DK" b="1" dirty="0" smtClean="0"/>
            <a:t>Herre-junior: 5 spillere i top 100 heraf 2 i top 50 og 1 i top 20 (ETTIU </a:t>
          </a:r>
          <a:endParaRPr lang="da-DK" b="0" dirty="0"/>
        </a:p>
      </dgm:t>
    </dgm:pt>
    <dgm:pt modelId="{C109636F-CF7B-4D79-B2C6-D58F45367299}" type="parTrans" cxnId="{FA44608A-0834-4307-BC5A-1BDC6C665264}">
      <dgm:prSet/>
      <dgm:spPr/>
      <dgm:t>
        <a:bodyPr/>
        <a:lstStyle/>
        <a:p>
          <a:endParaRPr lang="da-DK"/>
        </a:p>
      </dgm:t>
    </dgm:pt>
    <dgm:pt modelId="{F1515DA5-7592-472A-8442-FDB36660206C}" type="sibTrans" cxnId="{FA44608A-0834-4307-BC5A-1BDC6C665264}">
      <dgm:prSet/>
      <dgm:spPr/>
      <dgm:t>
        <a:bodyPr/>
        <a:lstStyle/>
        <a:p>
          <a:endParaRPr lang="da-DK"/>
        </a:p>
      </dgm:t>
    </dgm:pt>
    <dgm:pt modelId="{2E76AAF9-D024-40B8-B675-962E6C337F3F}">
      <dgm:prSet phldrT="[Tekst]"/>
      <dgm:spPr/>
      <dgm:t>
        <a:bodyPr/>
        <a:lstStyle/>
        <a:p>
          <a:r>
            <a:rPr lang="da-DK" b="1" dirty="0" smtClean="0"/>
            <a:t>10 klubber har en talentstrategi </a:t>
          </a:r>
          <a:endParaRPr lang="da-DK" b="0" dirty="0"/>
        </a:p>
      </dgm:t>
    </dgm:pt>
    <dgm:pt modelId="{59997CF8-810F-4DB7-9BB1-6820AB2A0047}" type="parTrans" cxnId="{2E4FD809-1AA2-437F-BAB7-748F6E83F1E2}">
      <dgm:prSet/>
      <dgm:spPr/>
      <dgm:t>
        <a:bodyPr/>
        <a:lstStyle/>
        <a:p>
          <a:endParaRPr lang="da-DK"/>
        </a:p>
      </dgm:t>
    </dgm:pt>
    <dgm:pt modelId="{B96A927C-D068-4C26-82E6-B2A667FC08A2}" type="sibTrans" cxnId="{2E4FD809-1AA2-437F-BAB7-748F6E83F1E2}">
      <dgm:prSet/>
      <dgm:spPr/>
      <dgm:t>
        <a:bodyPr/>
        <a:lstStyle/>
        <a:p>
          <a:endParaRPr lang="da-DK"/>
        </a:p>
      </dgm:t>
    </dgm:pt>
    <dgm:pt modelId="{C0C9C790-69B9-451C-9EE2-6B68AE471730}">
      <dgm:prSet phldrT="[Tekst]"/>
      <dgm:spPr/>
      <dgm:t>
        <a:bodyPr/>
        <a:lstStyle/>
        <a:p>
          <a:r>
            <a:rPr lang="da-DK" b="1" dirty="0" smtClean="0"/>
            <a:t>Bordtennis skal være satsnings- eller lokalprioriteret idræt i min. 7 elitekommuner </a:t>
          </a:r>
          <a:endParaRPr lang="da-DK" b="0" dirty="0"/>
        </a:p>
      </dgm:t>
    </dgm:pt>
    <dgm:pt modelId="{F2067470-ECC4-4B69-A276-E343196C4185}" type="parTrans" cxnId="{1A88CF78-6246-42E9-8A17-8B44F011C2C1}">
      <dgm:prSet/>
      <dgm:spPr/>
      <dgm:t>
        <a:bodyPr/>
        <a:lstStyle/>
        <a:p>
          <a:endParaRPr lang="da-DK"/>
        </a:p>
      </dgm:t>
    </dgm:pt>
    <dgm:pt modelId="{ED854E7F-666C-4B9D-9AE6-51A5B47E67B5}" type="sibTrans" cxnId="{1A88CF78-6246-42E9-8A17-8B44F011C2C1}">
      <dgm:prSet/>
      <dgm:spPr/>
      <dgm:t>
        <a:bodyPr/>
        <a:lstStyle/>
        <a:p>
          <a:endParaRPr lang="da-DK"/>
        </a:p>
      </dgm:t>
    </dgm:pt>
    <dgm:pt modelId="{D54D1EBC-669A-48DF-BB83-F9D1E2B2E481}" type="pres">
      <dgm:prSet presAssocID="{2041D21B-836A-43E6-8F30-829273F4D5B8}" presName="cycle" presStyleCnt="0">
        <dgm:presLayoutVars>
          <dgm:dir/>
          <dgm:resizeHandles val="exact"/>
        </dgm:presLayoutVars>
      </dgm:prSet>
      <dgm:spPr/>
      <dgm:t>
        <a:bodyPr/>
        <a:lstStyle/>
        <a:p>
          <a:endParaRPr lang="da-DK"/>
        </a:p>
      </dgm:t>
    </dgm:pt>
    <dgm:pt modelId="{4F873F9A-7371-493B-A27B-1C7B353E820D}" type="pres">
      <dgm:prSet presAssocID="{B8603EF0-77F9-4B6B-9613-A9107A196E0E}" presName="dummy" presStyleCnt="0"/>
      <dgm:spPr/>
    </dgm:pt>
    <dgm:pt modelId="{601CBC4D-0CE5-43C0-A0BB-9CB7A1612E2E}" type="pres">
      <dgm:prSet presAssocID="{B8603EF0-77F9-4B6B-9613-A9107A196E0E}" presName="node" presStyleLbl="revTx" presStyleIdx="0" presStyleCnt="4">
        <dgm:presLayoutVars>
          <dgm:bulletEnabled val="1"/>
        </dgm:presLayoutVars>
      </dgm:prSet>
      <dgm:spPr/>
      <dgm:t>
        <a:bodyPr/>
        <a:lstStyle/>
        <a:p>
          <a:endParaRPr lang="da-DK"/>
        </a:p>
      </dgm:t>
    </dgm:pt>
    <dgm:pt modelId="{85C50FEB-D19E-48A6-8688-E93C2CDBCE27}" type="pres">
      <dgm:prSet presAssocID="{18A16B67-88CC-4E5D-9051-26BAC445AA29}" presName="sibTrans" presStyleLbl="node1" presStyleIdx="0" presStyleCnt="4"/>
      <dgm:spPr/>
      <dgm:t>
        <a:bodyPr/>
        <a:lstStyle/>
        <a:p>
          <a:endParaRPr lang="da-DK"/>
        </a:p>
      </dgm:t>
    </dgm:pt>
    <dgm:pt modelId="{70754B15-117D-40C8-9EC2-C22497670770}" type="pres">
      <dgm:prSet presAssocID="{9A531EF9-70FF-45EF-B752-499936DA8190}" presName="dummy" presStyleCnt="0"/>
      <dgm:spPr/>
    </dgm:pt>
    <dgm:pt modelId="{9B42AF86-F25B-4883-850C-FB7697A17278}" type="pres">
      <dgm:prSet presAssocID="{9A531EF9-70FF-45EF-B752-499936DA8190}" presName="node" presStyleLbl="revTx" presStyleIdx="1" presStyleCnt="4">
        <dgm:presLayoutVars>
          <dgm:bulletEnabled val="1"/>
        </dgm:presLayoutVars>
      </dgm:prSet>
      <dgm:spPr/>
      <dgm:t>
        <a:bodyPr/>
        <a:lstStyle/>
        <a:p>
          <a:endParaRPr lang="da-DK"/>
        </a:p>
      </dgm:t>
    </dgm:pt>
    <dgm:pt modelId="{58404F8A-CAA0-4779-8A8D-D5E884DEE740}" type="pres">
      <dgm:prSet presAssocID="{F1515DA5-7592-472A-8442-FDB36660206C}" presName="sibTrans" presStyleLbl="node1" presStyleIdx="1" presStyleCnt="4"/>
      <dgm:spPr/>
      <dgm:t>
        <a:bodyPr/>
        <a:lstStyle/>
        <a:p>
          <a:endParaRPr lang="da-DK"/>
        </a:p>
      </dgm:t>
    </dgm:pt>
    <dgm:pt modelId="{06928CA6-EE1A-42A2-93A3-277EADB07395}" type="pres">
      <dgm:prSet presAssocID="{2E76AAF9-D024-40B8-B675-962E6C337F3F}" presName="dummy" presStyleCnt="0"/>
      <dgm:spPr/>
    </dgm:pt>
    <dgm:pt modelId="{CB7A708C-A63C-40D5-BF61-44EEA68E3C25}" type="pres">
      <dgm:prSet presAssocID="{2E76AAF9-D024-40B8-B675-962E6C337F3F}" presName="node" presStyleLbl="revTx" presStyleIdx="2" presStyleCnt="4">
        <dgm:presLayoutVars>
          <dgm:bulletEnabled val="1"/>
        </dgm:presLayoutVars>
      </dgm:prSet>
      <dgm:spPr/>
      <dgm:t>
        <a:bodyPr/>
        <a:lstStyle/>
        <a:p>
          <a:endParaRPr lang="da-DK"/>
        </a:p>
      </dgm:t>
    </dgm:pt>
    <dgm:pt modelId="{A3869C73-003A-4475-8D51-677E8981C4F2}" type="pres">
      <dgm:prSet presAssocID="{B96A927C-D068-4C26-82E6-B2A667FC08A2}" presName="sibTrans" presStyleLbl="node1" presStyleIdx="2" presStyleCnt="4"/>
      <dgm:spPr/>
      <dgm:t>
        <a:bodyPr/>
        <a:lstStyle/>
        <a:p>
          <a:endParaRPr lang="da-DK"/>
        </a:p>
      </dgm:t>
    </dgm:pt>
    <dgm:pt modelId="{09643F0D-ECC3-42B9-85F3-3F7A04CA7DD4}" type="pres">
      <dgm:prSet presAssocID="{C0C9C790-69B9-451C-9EE2-6B68AE471730}" presName="dummy" presStyleCnt="0"/>
      <dgm:spPr/>
    </dgm:pt>
    <dgm:pt modelId="{0970B794-D3C7-451C-8907-E22C4C199269}" type="pres">
      <dgm:prSet presAssocID="{C0C9C790-69B9-451C-9EE2-6B68AE471730}" presName="node" presStyleLbl="revTx" presStyleIdx="3" presStyleCnt="4">
        <dgm:presLayoutVars>
          <dgm:bulletEnabled val="1"/>
        </dgm:presLayoutVars>
      </dgm:prSet>
      <dgm:spPr/>
      <dgm:t>
        <a:bodyPr/>
        <a:lstStyle/>
        <a:p>
          <a:endParaRPr lang="da-DK"/>
        </a:p>
      </dgm:t>
    </dgm:pt>
    <dgm:pt modelId="{C45DCBD2-C645-47BA-B095-BD38731BFF78}" type="pres">
      <dgm:prSet presAssocID="{ED854E7F-666C-4B9D-9AE6-51A5B47E67B5}" presName="sibTrans" presStyleLbl="node1" presStyleIdx="3" presStyleCnt="4"/>
      <dgm:spPr/>
      <dgm:t>
        <a:bodyPr/>
        <a:lstStyle/>
        <a:p>
          <a:endParaRPr lang="da-DK"/>
        </a:p>
      </dgm:t>
    </dgm:pt>
  </dgm:ptLst>
  <dgm:cxnLst>
    <dgm:cxn modelId="{A5FF3A49-3F1E-482D-8DA4-F3DFC976F470}" type="presOf" srcId="{9A531EF9-70FF-45EF-B752-499936DA8190}" destId="{9B42AF86-F25B-4883-850C-FB7697A17278}" srcOrd="0" destOrd="0" presId="urn:microsoft.com/office/officeart/2005/8/layout/cycle1"/>
    <dgm:cxn modelId="{E1271185-953D-4A32-A6CE-060CDF94C061}" type="presOf" srcId="{B8603EF0-77F9-4B6B-9613-A9107A196E0E}" destId="{601CBC4D-0CE5-43C0-A0BB-9CB7A1612E2E}" srcOrd="0" destOrd="0" presId="urn:microsoft.com/office/officeart/2005/8/layout/cycle1"/>
    <dgm:cxn modelId="{F18E2414-4464-4E97-8EF3-11E936FF14AE}" type="presOf" srcId="{2041D21B-836A-43E6-8F30-829273F4D5B8}" destId="{D54D1EBC-669A-48DF-BB83-F9D1E2B2E481}" srcOrd="0" destOrd="0" presId="urn:microsoft.com/office/officeart/2005/8/layout/cycle1"/>
    <dgm:cxn modelId="{72AD1B47-9463-4114-B580-346D5B59B6B9}" srcId="{2041D21B-836A-43E6-8F30-829273F4D5B8}" destId="{B8603EF0-77F9-4B6B-9613-A9107A196E0E}" srcOrd="0" destOrd="0" parTransId="{F8698F0D-B1ED-4635-944F-43588C50A330}" sibTransId="{18A16B67-88CC-4E5D-9051-26BAC445AA29}"/>
    <dgm:cxn modelId="{244FECCA-423A-4DFD-A6D0-2D9FA757A564}" type="presOf" srcId="{2E76AAF9-D024-40B8-B675-962E6C337F3F}" destId="{CB7A708C-A63C-40D5-BF61-44EEA68E3C25}" srcOrd="0" destOrd="0" presId="urn:microsoft.com/office/officeart/2005/8/layout/cycle1"/>
    <dgm:cxn modelId="{FA44608A-0834-4307-BC5A-1BDC6C665264}" srcId="{2041D21B-836A-43E6-8F30-829273F4D5B8}" destId="{9A531EF9-70FF-45EF-B752-499936DA8190}" srcOrd="1" destOrd="0" parTransId="{C109636F-CF7B-4D79-B2C6-D58F45367299}" sibTransId="{F1515DA5-7592-472A-8442-FDB36660206C}"/>
    <dgm:cxn modelId="{ED73D09D-07E7-4DA2-8C64-38516D66B987}" type="presOf" srcId="{C0C9C790-69B9-451C-9EE2-6B68AE471730}" destId="{0970B794-D3C7-451C-8907-E22C4C199269}" srcOrd="0" destOrd="0" presId="urn:microsoft.com/office/officeart/2005/8/layout/cycle1"/>
    <dgm:cxn modelId="{3EDAF9BE-503B-48A1-B3AA-73CB60C24DC8}" type="presOf" srcId="{F1515DA5-7592-472A-8442-FDB36660206C}" destId="{58404F8A-CAA0-4779-8A8D-D5E884DEE740}" srcOrd="0" destOrd="0" presId="urn:microsoft.com/office/officeart/2005/8/layout/cycle1"/>
    <dgm:cxn modelId="{985883FE-38E9-422A-A676-EB87D40D8FE3}" type="presOf" srcId="{18A16B67-88CC-4E5D-9051-26BAC445AA29}" destId="{85C50FEB-D19E-48A6-8688-E93C2CDBCE27}" srcOrd="0" destOrd="0" presId="urn:microsoft.com/office/officeart/2005/8/layout/cycle1"/>
    <dgm:cxn modelId="{929BA810-6C63-4AD3-A153-5CBFC883F859}" type="presOf" srcId="{B96A927C-D068-4C26-82E6-B2A667FC08A2}" destId="{A3869C73-003A-4475-8D51-677E8981C4F2}" srcOrd="0" destOrd="0" presId="urn:microsoft.com/office/officeart/2005/8/layout/cycle1"/>
    <dgm:cxn modelId="{2E4FD809-1AA2-437F-BAB7-748F6E83F1E2}" srcId="{2041D21B-836A-43E6-8F30-829273F4D5B8}" destId="{2E76AAF9-D024-40B8-B675-962E6C337F3F}" srcOrd="2" destOrd="0" parTransId="{59997CF8-810F-4DB7-9BB1-6820AB2A0047}" sibTransId="{B96A927C-D068-4C26-82E6-B2A667FC08A2}"/>
    <dgm:cxn modelId="{13124150-71F2-4776-82A0-3CEBEC22463F}" type="presOf" srcId="{ED854E7F-666C-4B9D-9AE6-51A5B47E67B5}" destId="{C45DCBD2-C645-47BA-B095-BD38731BFF78}" srcOrd="0" destOrd="0" presId="urn:microsoft.com/office/officeart/2005/8/layout/cycle1"/>
    <dgm:cxn modelId="{1A88CF78-6246-42E9-8A17-8B44F011C2C1}" srcId="{2041D21B-836A-43E6-8F30-829273F4D5B8}" destId="{C0C9C790-69B9-451C-9EE2-6B68AE471730}" srcOrd="3" destOrd="0" parTransId="{F2067470-ECC4-4B69-A276-E343196C4185}" sibTransId="{ED854E7F-666C-4B9D-9AE6-51A5B47E67B5}"/>
    <dgm:cxn modelId="{4CF19DBD-00EA-48B6-8244-4F53840FDBF7}" type="presParOf" srcId="{D54D1EBC-669A-48DF-BB83-F9D1E2B2E481}" destId="{4F873F9A-7371-493B-A27B-1C7B353E820D}" srcOrd="0" destOrd="0" presId="urn:microsoft.com/office/officeart/2005/8/layout/cycle1"/>
    <dgm:cxn modelId="{27802980-BAE0-42C7-9C91-7FD32B2A8AD2}" type="presParOf" srcId="{D54D1EBC-669A-48DF-BB83-F9D1E2B2E481}" destId="{601CBC4D-0CE5-43C0-A0BB-9CB7A1612E2E}" srcOrd="1" destOrd="0" presId="urn:microsoft.com/office/officeart/2005/8/layout/cycle1"/>
    <dgm:cxn modelId="{EE8AF146-5838-45C6-83D4-10EEA63D4593}" type="presParOf" srcId="{D54D1EBC-669A-48DF-BB83-F9D1E2B2E481}" destId="{85C50FEB-D19E-48A6-8688-E93C2CDBCE27}" srcOrd="2" destOrd="0" presId="urn:microsoft.com/office/officeart/2005/8/layout/cycle1"/>
    <dgm:cxn modelId="{5E079C45-EB5A-41F1-882E-CBE733094F9C}" type="presParOf" srcId="{D54D1EBC-669A-48DF-BB83-F9D1E2B2E481}" destId="{70754B15-117D-40C8-9EC2-C22497670770}" srcOrd="3" destOrd="0" presId="urn:microsoft.com/office/officeart/2005/8/layout/cycle1"/>
    <dgm:cxn modelId="{5E07D952-BD1D-46A1-A8BC-2C4B7710BD1B}" type="presParOf" srcId="{D54D1EBC-669A-48DF-BB83-F9D1E2B2E481}" destId="{9B42AF86-F25B-4883-850C-FB7697A17278}" srcOrd="4" destOrd="0" presId="urn:microsoft.com/office/officeart/2005/8/layout/cycle1"/>
    <dgm:cxn modelId="{745D1D0A-AF6D-46D5-908B-58CC70A02C5D}" type="presParOf" srcId="{D54D1EBC-669A-48DF-BB83-F9D1E2B2E481}" destId="{58404F8A-CAA0-4779-8A8D-D5E884DEE740}" srcOrd="5" destOrd="0" presId="urn:microsoft.com/office/officeart/2005/8/layout/cycle1"/>
    <dgm:cxn modelId="{CFF4A1B5-0ACD-45A9-9149-25BEFBFE9697}" type="presParOf" srcId="{D54D1EBC-669A-48DF-BB83-F9D1E2B2E481}" destId="{06928CA6-EE1A-42A2-93A3-277EADB07395}" srcOrd="6" destOrd="0" presId="urn:microsoft.com/office/officeart/2005/8/layout/cycle1"/>
    <dgm:cxn modelId="{ABAF9474-9C4F-4351-9450-FBA9DE22B1FC}" type="presParOf" srcId="{D54D1EBC-669A-48DF-BB83-F9D1E2B2E481}" destId="{CB7A708C-A63C-40D5-BF61-44EEA68E3C25}" srcOrd="7" destOrd="0" presId="urn:microsoft.com/office/officeart/2005/8/layout/cycle1"/>
    <dgm:cxn modelId="{ADF614FC-A618-4A6A-85A7-3D625ECB0469}" type="presParOf" srcId="{D54D1EBC-669A-48DF-BB83-F9D1E2B2E481}" destId="{A3869C73-003A-4475-8D51-677E8981C4F2}" srcOrd="8" destOrd="0" presId="urn:microsoft.com/office/officeart/2005/8/layout/cycle1"/>
    <dgm:cxn modelId="{C9EFE12D-D508-4A9D-8BD7-343E6143A7C8}" type="presParOf" srcId="{D54D1EBC-669A-48DF-BB83-F9D1E2B2E481}" destId="{09643F0D-ECC3-42B9-85F3-3F7A04CA7DD4}" srcOrd="9" destOrd="0" presId="urn:microsoft.com/office/officeart/2005/8/layout/cycle1"/>
    <dgm:cxn modelId="{780F0BE4-CE93-4478-BF3F-C38F47ACD515}" type="presParOf" srcId="{D54D1EBC-669A-48DF-BB83-F9D1E2B2E481}" destId="{0970B794-D3C7-451C-8907-E22C4C199269}" srcOrd="10" destOrd="0" presId="urn:microsoft.com/office/officeart/2005/8/layout/cycle1"/>
    <dgm:cxn modelId="{27E93119-FEC6-4BC1-9E1E-747A3A5B3CE4}" type="presParOf" srcId="{D54D1EBC-669A-48DF-BB83-F9D1E2B2E481}" destId="{C45DCBD2-C645-47BA-B095-BD38731BFF78}"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041D21B-836A-43E6-8F30-829273F4D5B8}" type="doc">
      <dgm:prSet loTypeId="urn:microsoft.com/office/officeart/2005/8/layout/cycle1" loCatId="cycle" qsTypeId="urn:microsoft.com/office/officeart/2005/8/quickstyle/simple1" qsCatId="simple" csTypeId="urn:microsoft.com/office/officeart/2005/8/colors/colorful3" csCatId="colorful" phldr="1"/>
      <dgm:spPr/>
      <dgm:t>
        <a:bodyPr/>
        <a:lstStyle/>
        <a:p>
          <a:endParaRPr lang="da-DK"/>
        </a:p>
      </dgm:t>
    </dgm:pt>
    <dgm:pt modelId="{B8603EF0-77F9-4B6B-9613-A9107A196E0E}">
      <dgm:prSet phldrT="[Tekst]"/>
      <dgm:spPr/>
      <dgm:t>
        <a:bodyPr/>
        <a:lstStyle/>
        <a:p>
          <a:r>
            <a:rPr lang="da-DK" b="1" dirty="0" smtClean="0"/>
            <a:t>Dame-junior: Deltagelse i A-gruppen ved EM</a:t>
          </a:r>
          <a:endParaRPr lang="da-DK" b="0" dirty="0"/>
        </a:p>
      </dgm:t>
    </dgm:pt>
    <dgm:pt modelId="{F8698F0D-B1ED-4635-944F-43588C50A330}" type="parTrans" cxnId="{72AD1B47-9463-4114-B580-346D5B59B6B9}">
      <dgm:prSet/>
      <dgm:spPr/>
      <dgm:t>
        <a:bodyPr/>
        <a:lstStyle/>
        <a:p>
          <a:endParaRPr lang="da-DK"/>
        </a:p>
      </dgm:t>
    </dgm:pt>
    <dgm:pt modelId="{18A16B67-88CC-4E5D-9051-26BAC445AA29}" type="sibTrans" cxnId="{72AD1B47-9463-4114-B580-346D5B59B6B9}">
      <dgm:prSet/>
      <dgm:spPr/>
      <dgm:t>
        <a:bodyPr/>
        <a:lstStyle/>
        <a:p>
          <a:endParaRPr lang="da-DK"/>
        </a:p>
      </dgm:t>
    </dgm:pt>
    <dgm:pt modelId="{2E76AAF9-D024-40B8-B675-962E6C337F3F}">
      <dgm:prSet phldrT="[Tekst]"/>
      <dgm:spPr/>
      <dgm:t>
        <a:bodyPr/>
        <a:lstStyle/>
        <a:p>
          <a:r>
            <a:rPr lang="da-DK" b="1" dirty="0" smtClean="0"/>
            <a:t>Deltagelse ved min. 2 Junior VM single/hold i perioden (frem til december 2019)</a:t>
          </a:r>
          <a:endParaRPr lang="da-DK" b="0" dirty="0"/>
        </a:p>
      </dgm:t>
    </dgm:pt>
    <dgm:pt modelId="{59997CF8-810F-4DB7-9BB1-6820AB2A0047}" type="parTrans" cxnId="{2E4FD809-1AA2-437F-BAB7-748F6E83F1E2}">
      <dgm:prSet/>
      <dgm:spPr/>
      <dgm:t>
        <a:bodyPr/>
        <a:lstStyle/>
        <a:p>
          <a:endParaRPr lang="da-DK"/>
        </a:p>
      </dgm:t>
    </dgm:pt>
    <dgm:pt modelId="{B96A927C-D068-4C26-82E6-B2A667FC08A2}" type="sibTrans" cxnId="{2E4FD809-1AA2-437F-BAB7-748F6E83F1E2}">
      <dgm:prSet/>
      <dgm:spPr/>
      <dgm:t>
        <a:bodyPr/>
        <a:lstStyle/>
        <a:p>
          <a:endParaRPr lang="da-DK"/>
        </a:p>
      </dgm:t>
    </dgm:pt>
    <dgm:pt modelId="{77FFD107-FB9D-4846-9BD1-35935173DF43}">
      <dgm:prSet phldrT="[Tekst]"/>
      <dgm:spPr/>
      <dgm:t>
        <a:bodyPr/>
        <a:lstStyle/>
        <a:p>
          <a:r>
            <a:rPr lang="da-DK" b="1" dirty="0" smtClean="0"/>
            <a:t>Dame-junior: 3 spillere i top 150 (ETTU) </a:t>
          </a:r>
          <a:endParaRPr lang="da-DK" b="0" dirty="0"/>
        </a:p>
      </dgm:t>
    </dgm:pt>
    <dgm:pt modelId="{886C6700-C4AE-4EF1-9745-B7FB8E720816}" type="parTrans" cxnId="{A4694C3A-1D9A-47B9-86EA-998F19B6D58E}">
      <dgm:prSet/>
      <dgm:spPr/>
      <dgm:t>
        <a:bodyPr/>
        <a:lstStyle/>
        <a:p>
          <a:endParaRPr lang="da-DK"/>
        </a:p>
      </dgm:t>
    </dgm:pt>
    <dgm:pt modelId="{090BD35A-09AE-4243-9F88-9FF33524ACC2}" type="sibTrans" cxnId="{A4694C3A-1D9A-47B9-86EA-998F19B6D58E}">
      <dgm:prSet/>
      <dgm:spPr/>
      <dgm:t>
        <a:bodyPr/>
        <a:lstStyle/>
        <a:p>
          <a:endParaRPr lang="da-DK"/>
        </a:p>
      </dgm:t>
    </dgm:pt>
    <dgm:pt modelId="{B82A6BFC-8C75-4318-B630-743513A3BEA2}">
      <dgm:prSet phldrT="[Tekst]"/>
      <dgm:spPr/>
      <dgm:t>
        <a:bodyPr/>
        <a:lstStyle/>
        <a:p>
          <a:r>
            <a:rPr lang="da-DK" b="1" dirty="0" smtClean="0"/>
            <a:t>Min. 6 spillere (heraf 2 piger) (ungsenior) er tilknyttet et internationalt træningsmiljø </a:t>
          </a:r>
          <a:endParaRPr lang="da-DK" b="0" dirty="0"/>
        </a:p>
      </dgm:t>
    </dgm:pt>
    <dgm:pt modelId="{D92A436F-1B76-4F0D-AC3C-B1C344110F2D}" type="parTrans" cxnId="{D3562B7E-33F9-4650-A7AE-C849B7FF1D63}">
      <dgm:prSet/>
      <dgm:spPr/>
    </dgm:pt>
    <dgm:pt modelId="{2737C33E-CB1F-464C-A522-08E3A18D22B8}" type="sibTrans" cxnId="{D3562B7E-33F9-4650-A7AE-C849B7FF1D63}">
      <dgm:prSet/>
      <dgm:spPr/>
    </dgm:pt>
    <dgm:pt modelId="{4F030FC7-8A75-4EF4-B0B9-2FE92872F5C3}">
      <dgm:prSet phldrT="[Tekst]"/>
      <dgm:spPr/>
      <dgm:t>
        <a:bodyPr/>
        <a:lstStyle/>
        <a:p>
          <a:r>
            <a:rPr lang="da-DK" b="1" dirty="0" smtClean="0"/>
            <a:t>2 herrespillere (</a:t>
          </a:r>
          <a:r>
            <a:rPr lang="da-DK" b="1" dirty="0" err="1" smtClean="0"/>
            <a:t>ungsenior</a:t>
          </a:r>
          <a:r>
            <a:rPr lang="da-DK" b="1" dirty="0" smtClean="0"/>
            <a:t>) i top 200 ITTF-WR </a:t>
          </a:r>
          <a:endParaRPr lang="da-DK" b="0" dirty="0"/>
        </a:p>
      </dgm:t>
    </dgm:pt>
    <dgm:pt modelId="{C35A0467-616E-4F24-B311-BD58070C6CE8}" type="parTrans" cxnId="{DFE35C3D-54FF-4206-B786-C03C0C872A76}">
      <dgm:prSet/>
      <dgm:spPr/>
    </dgm:pt>
    <dgm:pt modelId="{FD12F195-625D-4141-92DC-C5803EF0B21A}" type="sibTrans" cxnId="{DFE35C3D-54FF-4206-B786-C03C0C872A76}">
      <dgm:prSet/>
      <dgm:spPr/>
    </dgm:pt>
    <dgm:pt modelId="{695AA39E-3199-49DF-AEB0-84408598A0E8}">
      <dgm:prSet phldrT="[Tekst]"/>
      <dgm:spPr/>
      <dgm:t>
        <a:bodyPr/>
        <a:lstStyle/>
        <a:p>
          <a:r>
            <a:rPr lang="da-DK" b="1" dirty="0" smtClean="0"/>
            <a:t>2 damespillere (ungsenior) i top 400 ITTF-WR </a:t>
          </a:r>
          <a:endParaRPr lang="da-DK" b="0" dirty="0"/>
        </a:p>
      </dgm:t>
    </dgm:pt>
    <dgm:pt modelId="{C923CACA-6BF5-42B9-812D-F96FDD93D1F7}" type="parTrans" cxnId="{52545FFA-BFB3-4295-A306-1FF02A3AE285}">
      <dgm:prSet/>
      <dgm:spPr/>
    </dgm:pt>
    <dgm:pt modelId="{82DD7BEA-8F62-4343-878F-5C0B65724FF2}" type="sibTrans" cxnId="{52545FFA-BFB3-4295-A306-1FF02A3AE285}">
      <dgm:prSet/>
      <dgm:spPr/>
    </dgm:pt>
    <dgm:pt modelId="{310280CE-8EF3-4DFB-A826-51C3EE676783}">
      <dgm:prSet phldrT="[Tekst]"/>
      <dgm:spPr/>
      <dgm:t>
        <a:bodyPr/>
        <a:lstStyle/>
        <a:p>
          <a:r>
            <a:rPr lang="da-DK" b="1" dirty="0" smtClean="0"/>
            <a:t>5 damespillere (ungsenior) i målgruppen </a:t>
          </a:r>
          <a:endParaRPr lang="da-DK" b="0" dirty="0"/>
        </a:p>
      </dgm:t>
    </dgm:pt>
    <dgm:pt modelId="{7A0FBE2A-636E-45DA-A5E9-97714A1D8760}" type="parTrans" cxnId="{ADFD8124-DFCD-475E-9CA6-21307C770739}">
      <dgm:prSet/>
      <dgm:spPr/>
    </dgm:pt>
    <dgm:pt modelId="{0198AB17-C54D-40B7-8B4D-D5EE9A5F9B46}" type="sibTrans" cxnId="{ADFD8124-DFCD-475E-9CA6-21307C770739}">
      <dgm:prSet/>
      <dgm:spPr/>
    </dgm:pt>
    <dgm:pt modelId="{2711654E-F964-4F66-9DB6-ABDE4CFBED51}">
      <dgm:prSet phldrT="[Tekst]"/>
      <dgm:spPr/>
      <dgm:t>
        <a:bodyPr/>
        <a:lstStyle/>
        <a:p>
          <a:r>
            <a:rPr lang="da-DK" b="1" smtClean="0"/>
            <a:t>8 herrespillere (ungsenior) i målgruppen </a:t>
          </a:r>
          <a:endParaRPr lang="da-DK" b="0" dirty="0"/>
        </a:p>
      </dgm:t>
    </dgm:pt>
    <dgm:pt modelId="{883854BB-1C1C-44A6-ACC3-121F71E2E364}" type="parTrans" cxnId="{72A40F7F-90A8-4EB9-8DA1-46141862FAB5}">
      <dgm:prSet/>
      <dgm:spPr/>
    </dgm:pt>
    <dgm:pt modelId="{3742DEB8-BEBF-4CD5-90DD-52EBED836109}" type="sibTrans" cxnId="{72A40F7F-90A8-4EB9-8DA1-46141862FAB5}">
      <dgm:prSet/>
      <dgm:spPr/>
    </dgm:pt>
    <dgm:pt modelId="{D54D1EBC-669A-48DF-BB83-F9D1E2B2E481}" type="pres">
      <dgm:prSet presAssocID="{2041D21B-836A-43E6-8F30-829273F4D5B8}" presName="cycle" presStyleCnt="0">
        <dgm:presLayoutVars>
          <dgm:dir/>
          <dgm:resizeHandles val="exact"/>
        </dgm:presLayoutVars>
      </dgm:prSet>
      <dgm:spPr/>
      <dgm:t>
        <a:bodyPr/>
        <a:lstStyle/>
        <a:p>
          <a:endParaRPr lang="da-DK"/>
        </a:p>
      </dgm:t>
    </dgm:pt>
    <dgm:pt modelId="{4F873F9A-7371-493B-A27B-1C7B353E820D}" type="pres">
      <dgm:prSet presAssocID="{B8603EF0-77F9-4B6B-9613-A9107A196E0E}" presName="dummy" presStyleCnt="0"/>
      <dgm:spPr/>
    </dgm:pt>
    <dgm:pt modelId="{601CBC4D-0CE5-43C0-A0BB-9CB7A1612E2E}" type="pres">
      <dgm:prSet presAssocID="{B8603EF0-77F9-4B6B-9613-A9107A196E0E}" presName="node" presStyleLbl="revTx" presStyleIdx="0" presStyleCnt="8">
        <dgm:presLayoutVars>
          <dgm:bulletEnabled val="1"/>
        </dgm:presLayoutVars>
      </dgm:prSet>
      <dgm:spPr/>
      <dgm:t>
        <a:bodyPr/>
        <a:lstStyle/>
        <a:p>
          <a:endParaRPr lang="da-DK"/>
        </a:p>
      </dgm:t>
    </dgm:pt>
    <dgm:pt modelId="{85C50FEB-D19E-48A6-8688-E93C2CDBCE27}" type="pres">
      <dgm:prSet presAssocID="{18A16B67-88CC-4E5D-9051-26BAC445AA29}" presName="sibTrans" presStyleLbl="node1" presStyleIdx="0" presStyleCnt="8"/>
      <dgm:spPr/>
      <dgm:t>
        <a:bodyPr/>
        <a:lstStyle/>
        <a:p>
          <a:endParaRPr lang="da-DK"/>
        </a:p>
      </dgm:t>
    </dgm:pt>
    <dgm:pt modelId="{71BBC67E-E2D2-48DE-8CBE-982F65694006}" type="pres">
      <dgm:prSet presAssocID="{77FFD107-FB9D-4846-9BD1-35935173DF43}" presName="dummy" presStyleCnt="0"/>
      <dgm:spPr/>
    </dgm:pt>
    <dgm:pt modelId="{18DB5235-FD4D-47CB-9953-D46668838A7F}" type="pres">
      <dgm:prSet presAssocID="{77FFD107-FB9D-4846-9BD1-35935173DF43}" presName="node" presStyleLbl="revTx" presStyleIdx="1" presStyleCnt="8">
        <dgm:presLayoutVars>
          <dgm:bulletEnabled val="1"/>
        </dgm:presLayoutVars>
      </dgm:prSet>
      <dgm:spPr/>
      <dgm:t>
        <a:bodyPr/>
        <a:lstStyle/>
        <a:p>
          <a:endParaRPr lang="da-DK"/>
        </a:p>
      </dgm:t>
    </dgm:pt>
    <dgm:pt modelId="{1D36C216-3712-4F14-8362-65F60E58E45F}" type="pres">
      <dgm:prSet presAssocID="{090BD35A-09AE-4243-9F88-9FF33524ACC2}" presName="sibTrans" presStyleLbl="node1" presStyleIdx="1" presStyleCnt="8"/>
      <dgm:spPr/>
      <dgm:t>
        <a:bodyPr/>
        <a:lstStyle/>
        <a:p>
          <a:endParaRPr lang="da-DK"/>
        </a:p>
      </dgm:t>
    </dgm:pt>
    <dgm:pt modelId="{06928CA6-EE1A-42A2-93A3-277EADB07395}" type="pres">
      <dgm:prSet presAssocID="{2E76AAF9-D024-40B8-B675-962E6C337F3F}" presName="dummy" presStyleCnt="0"/>
      <dgm:spPr/>
    </dgm:pt>
    <dgm:pt modelId="{CB7A708C-A63C-40D5-BF61-44EEA68E3C25}" type="pres">
      <dgm:prSet presAssocID="{2E76AAF9-D024-40B8-B675-962E6C337F3F}" presName="node" presStyleLbl="revTx" presStyleIdx="2" presStyleCnt="8">
        <dgm:presLayoutVars>
          <dgm:bulletEnabled val="1"/>
        </dgm:presLayoutVars>
      </dgm:prSet>
      <dgm:spPr/>
      <dgm:t>
        <a:bodyPr/>
        <a:lstStyle/>
        <a:p>
          <a:endParaRPr lang="da-DK"/>
        </a:p>
      </dgm:t>
    </dgm:pt>
    <dgm:pt modelId="{A3869C73-003A-4475-8D51-677E8981C4F2}" type="pres">
      <dgm:prSet presAssocID="{B96A927C-D068-4C26-82E6-B2A667FC08A2}" presName="sibTrans" presStyleLbl="node1" presStyleIdx="2" presStyleCnt="8"/>
      <dgm:spPr/>
      <dgm:t>
        <a:bodyPr/>
        <a:lstStyle/>
        <a:p>
          <a:endParaRPr lang="da-DK"/>
        </a:p>
      </dgm:t>
    </dgm:pt>
    <dgm:pt modelId="{0BFD3512-E69E-4184-91D9-33EB3DB75D18}" type="pres">
      <dgm:prSet presAssocID="{B82A6BFC-8C75-4318-B630-743513A3BEA2}" presName="dummy" presStyleCnt="0"/>
      <dgm:spPr/>
    </dgm:pt>
    <dgm:pt modelId="{00CD6C1A-FE97-4CC8-872D-D691C5C7F1BC}" type="pres">
      <dgm:prSet presAssocID="{B82A6BFC-8C75-4318-B630-743513A3BEA2}" presName="node" presStyleLbl="revTx" presStyleIdx="3" presStyleCnt="8">
        <dgm:presLayoutVars>
          <dgm:bulletEnabled val="1"/>
        </dgm:presLayoutVars>
      </dgm:prSet>
      <dgm:spPr/>
      <dgm:t>
        <a:bodyPr/>
        <a:lstStyle/>
        <a:p>
          <a:endParaRPr lang="da-DK"/>
        </a:p>
      </dgm:t>
    </dgm:pt>
    <dgm:pt modelId="{B7317C65-36F5-4FF2-BB9D-0302F1E821F3}" type="pres">
      <dgm:prSet presAssocID="{2737C33E-CB1F-464C-A522-08E3A18D22B8}" presName="sibTrans" presStyleLbl="node1" presStyleIdx="3" presStyleCnt="8"/>
      <dgm:spPr/>
    </dgm:pt>
    <dgm:pt modelId="{822BCB24-034E-482F-8409-2C8F555BEF27}" type="pres">
      <dgm:prSet presAssocID="{4F030FC7-8A75-4EF4-B0B9-2FE92872F5C3}" presName="dummy" presStyleCnt="0"/>
      <dgm:spPr/>
    </dgm:pt>
    <dgm:pt modelId="{573ADBA7-1D5B-4B83-BF18-DAAAAFFC63C3}" type="pres">
      <dgm:prSet presAssocID="{4F030FC7-8A75-4EF4-B0B9-2FE92872F5C3}" presName="node" presStyleLbl="revTx" presStyleIdx="4" presStyleCnt="8">
        <dgm:presLayoutVars>
          <dgm:bulletEnabled val="1"/>
        </dgm:presLayoutVars>
      </dgm:prSet>
      <dgm:spPr/>
      <dgm:t>
        <a:bodyPr/>
        <a:lstStyle/>
        <a:p>
          <a:endParaRPr lang="da-DK"/>
        </a:p>
      </dgm:t>
    </dgm:pt>
    <dgm:pt modelId="{CFE1D838-4360-44A4-A90A-C163657C5EA1}" type="pres">
      <dgm:prSet presAssocID="{FD12F195-625D-4141-92DC-C5803EF0B21A}" presName="sibTrans" presStyleLbl="node1" presStyleIdx="4" presStyleCnt="8"/>
      <dgm:spPr/>
    </dgm:pt>
    <dgm:pt modelId="{6B00D9D1-3316-40A5-B0F8-3188FAB3449F}" type="pres">
      <dgm:prSet presAssocID="{695AA39E-3199-49DF-AEB0-84408598A0E8}" presName="dummy" presStyleCnt="0"/>
      <dgm:spPr/>
    </dgm:pt>
    <dgm:pt modelId="{458F8ECB-055A-499E-ABE5-55EBC625A4C4}" type="pres">
      <dgm:prSet presAssocID="{695AA39E-3199-49DF-AEB0-84408598A0E8}" presName="node" presStyleLbl="revTx" presStyleIdx="5" presStyleCnt="8">
        <dgm:presLayoutVars>
          <dgm:bulletEnabled val="1"/>
        </dgm:presLayoutVars>
      </dgm:prSet>
      <dgm:spPr/>
      <dgm:t>
        <a:bodyPr/>
        <a:lstStyle/>
        <a:p>
          <a:endParaRPr lang="da-DK"/>
        </a:p>
      </dgm:t>
    </dgm:pt>
    <dgm:pt modelId="{850346CF-32AE-412C-8D50-C0977326EAFA}" type="pres">
      <dgm:prSet presAssocID="{82DD7BEA-8F62-4343-878F-5C0B65724FF2}" presName="sibTrans" presStyleLbl="node1" presStyleIdx="5" presStyleCnt="8"/>
      <dgm:spPr/>
    </dgm:pt>
    <dgm:pt modelId="{3EB84BC2-BFF5-4783-8882-930A4270E590}" type="pres">
      <dgm:prSet presAssocID="{310280CE-8EF3-4DFB-A826-51C3EE676783}" presName="dummy" presStyleCnt="0"/>
      <dgm:spPr/>
    </dgm:pt>
    <dgm:pt modelId="{BC0D1188-7046-4303-BD03-2B86B8904179}" type="pres">
      <dgm:prSet presAssocID="{310280CE-8EF3-4DFB-A826-51C3EE676783}" presName="node" presStyleLbl="revTx" presStyleIdx="6" presStyleCnt="8">
        <dgm:presLayoutVars>
          <dgm:bulletEnabled val="1"/>
        </dgm:presLayoutVars>
      </dgm:prSet>
      <dgm:spPr/>
      <dgm:t>
        <a:bodyPr/>
        <a:lstStyle/>
        <a:p>
          <a:endParaRPr lang="da-DK"/>
        </a:p>
      </dgm:t>
    </dgm:pt>
    <dgm:pt modelId="{7F02DC89-BE60-4BBD-8831-8A4B0FB8A612}" type="pres">
      <dgm:prSet presAssocID="{0198AB17-C54D-40B7-8B4D-D5EE9A5F9B46}" presName="sibTrans" presStyleLbl="node1" presStyleIdx="6" presStyleCnt="8"/>
      <dgm:spPr/>
    </dgm:pt>
    <dgm:pt modelId="{6914015C-E136-45C2-B5CD-C7575F8D8FCB}" type="pres">
      <dgm:prSet presAssocID="{2711654E-F964-4F66-9DB6-ABDE4CFBED51}" presName="dummy" presStyleCnt="0"/>
      <dgm:spPr/>
    </dgm:pt>
    <dgm:pt modelId="{8F5607EC-49E2-4652-9A9D-708F1913865F}" type="pres">
      <dgm:prSet presAssocID="{2711654E-F964-4F66-9DB6-ABDE4CFBED51}" presName="node" presStyleLbl="revTx" presStyleIdx="7" presStyleCnt="8">
        <dgm:presLayoutVars>
          <dgm:bulletEnabled val="1"/>
        </dgm:presLayoutVars>
      </dgm:prSet>
      <dgm:spPr/>
      <dgm:t>
        <a:bodyPr/>
        <a:lstStyle/>
        <a:p>
          <a:endParaRPr lang="da-DK"/>
        </a:p>
      </dgm:t>
    </dgm:pt>
    <dgm:pt modelId="{AB136244-1184-4602-9C6F-2E76A4C58B3D}" type="pres">
      <dgm:prSet presAssocID="{3742DEB8-BEBF-4CD5-90DD-52EBED836109}" presName="sibTrans" presStyleLbl="node1" presStyleIdx="7" presStyleCnt="8"/>
      <dgm:spPr/>
    </dgm:pt>
  </dgm:ptLst>
  <dgm:cxnLst>
    <dgm:cxn modelId="{322913CF-3D8E-4B64-86FA-E9575D6724D8}" type="presOf" srcId="{2E76AAF9-D024-40B8-B675-962E6C337F3F}" destId="{CB7A708C-A63C-40D5-BF61-44EEA68E3C25}" srcOrd="0" destOrd="0" presId="urn:microsoft.com/office/officeart/2005/8/layout/cycle1"/>
    <dgm:cxn modelId="{B4C88E27-1393-40D0-87DC-E42A64041E38}" type="presOf" srcId="{FD12F195-625D-4141-92DC-C5803EF0B21A}" destId="{CFE1D838-4360-44A4-A90A-C163657C5EA1}" srcOrd="0" destOrd="0" presId="urn:microsoft.com/office/officeart/2005/8/layout/cycle1"/>
    <dgm:cxn modelId="{F821EE8B-0009-46C5-8957-EE3780249999}" type="presOf" srcId="{2737C33E-CB1F-464C-A522-08E3A18D22B8}" destId="{B7317C65-36F5-4FF2-BB9D-0302F1E821F3}" srcOrd="0" destOrd="0" presId="urn:microsoft.com/office/officeart/2005/8/layout/cycle1"/>
    <dgm:cxn modelId="{826DAA63-5F15-459D-BAF4-F9A72A391E0C}" type="presOf" srcId="{090BD35A-09AE-4243-9F88-9FF33524ACC2}" destId="{1D36C216-3712-4F14-8362-65F60E58E45F}" srcOrd="0" destOrd="0" presId="urn:microsoft.com/office/officeart/2005/8/layout/cycle1"/>
    <dgm:cxn modelId="{B712E31E-1039-4D89-B0E9-AD4BC53A4369}" type="presOf" srcId="{18A16B67-88CC-4E5D-9051-26BAC445AA29}" destId="{85C50FEB-D19E-48A6-8688-E93C2CDBCE27}" srcOrd="0" destOrd="0" presId="urn:microsoft.com/office/officeart/2005/8/layout/cycle1"/>
    <dgm:cxn modelId="{94F910D9-BA37-4693-BEB0-A39B98DB52A9}" type="presOf" srcId="{2711654E-F964-4F66-9DB6-ABDE4CFBED51}" destId="{8F5607EC-49E2-4652-9A9D-708F1913865F}" srcOrd="0" destOrd="0" presId="urn:microsoft.com/office/officeart/2005/8/layout/cycle1"/>
    <dgm:cxn modelId="{FFC8D681-2125-49A8-9B55-47A7B6D25903}" type="presOf" srcId="{695AA39E-3199-49DF-AEB0-84408598A0E8}" destId="{458F8ECB-055A-499E-ABE5-55EBC625A4C4}" srcOrd="0" destOrd="0" presId="urn:microsoft.com/office/officeart/2005/8/layout/cycle1"/>
    <dgm:cxn modelId="{3B6191DD-859C-48F0-8619-2DFC4DA19E49}" type="presOf" srcId="{4F030FC7-8A75-4EF4-B0B9-2FE92872F5C3}" destId="{573ADBA7-1D5B-4B83-BF18-DAAAAFFC63C3}" srcOrd="0" destOrd="0" presId="urn:microsoft.com/office/officeart/2005/8/layout/cycle1"/>
    <dgm:cxn modelId="{A4694C3A-1D9A-47B9-86EA-998F19B6D58E}" srcId="{2041D21B-836A-43E6-8F30-829273F4D5B8}" destId="{77FFD107-FB9D-4846-9BD1-35935173DF43}" srcOrd="1" destOrd="0" parTransId="{886C6700-C4AE-4EF1-9745-B7FB8E720816}" sibTransId="{090BD35A-09AE-4243-9F88-9FF33524ACC2}"/>
    <dgm:cxn modelId="{DFE35C3D-54FF-4206-B786-C03C0C872A76}" srcId="{2041D21B-836A-43E6-8F30-829273F4D5B8}" destId="{4F030FC7-8A75-4EF4-B0B9-2FE92872F5C3}" srcOrd="4" destOrd="0" parTransId="{C35A0467-616E-4F24-B311-BD58070C6CE8}" sibTransId="{FD12F195-625D-4141-92DC-C5803EF0B21A}"/>
    <dgm:cxn modelId="{52169B30-5081-4DCB-9244-96D37EA58609}" type="presOf" srcId="{82DD7BEA-8F62-4343-878F-5C0B65724FF2}" destId="{850346CF-32AE-412C-8D50-C0977326EAFA}" srcOrd="0" destOrd="0" presId="urn:microsoft.com/office/officeart/2005/8/layout/cycle1"/>
    <dgm:cxn modelId="{E27E0EDA-21DE-4C67-897D-AE4F543C6BA6}" type="presOf" srcId="{B82A6BFC-8C75-4318-B630-743513A3BEA2}" destId="{00CD6C1A-FE97-4CC8-872D-D691C5C7F1BC}" srcOrd="0" destOrd="0" presId="urn:microsoft.com/office/officeart/2005/8/layout/cycle1"/>
    <dgm:cxn modelId="{B031C1C7-A72F-47CA-AC52-AACFB9FEEBF9}" type="presOf" srcId="{2041D21B-836A-43E6-8F30-829273F4D5B8}" destId="{D54D1EBC-669A-48DF-BB83-F9D1E2B2E481}" srcOrd="0" destOrd="0" presId="urn:microsoft.com/office/officeart/2005/8/layout/cycle1"/>
    <dgm:cxn modelId="{52545FFA-BFB3-4295-A306-1FF02A3AE285}" srcId="{2041D21B-836A-43E6-8F30-829273F4D5B8}" destId="{695AA39E-3199-49DF-AEB0-84408598A0E8}" srcOrd="5" destOrd="0" parTransId="{C923CACA-6BF5-42B9-812D-F96FDD93D1F7}" sibTransId="{82DD7BEA-8F62-4343-878F-5C0B65724FF2}"/>
    <dgm:cxn modelId="{F42A6F16-F58C-4EF0-8024-53A1471A1F64}" type="presOf" srcId="{0198AB17-C54D-40B7-8B4D-D5EE9A5F9B46}" destId="{7F02DC89-BE60-4BBD-8831-8A4B0FB8A612}" srcOrd="0" destOrd="0" presId="urn:microsoft.com/office/officeart/2005/8/layout/cycle1"/>
    <dgm:cxn modelId="{ADFD8124-DFCD-475E-9CA6-21307C770739}" srcId="{2041D21B-836A-43E6-8F30-829273F4D5B8}" destId="{310280CE-8EF3-4DFB-A826-51C3EE676783}" srcOrd="6" destOrd="0" parTransId="{7A0FBE2A-636E-45DA-A5E9-97714A1D8760}" sibTransId="{0198AB17-C54D-40B7-8B4D-D5EE9A5F9B46}"/>
    <dgm:cxn modelId="{522F4350-3ADD-4D7D-B50A-0195DE811E15}" type="presOf" srcId="{B8603EF0-77F9-4B6B-9613-A9107A196E0E}" destId="{601CBC4D-0CE5-43C0-A0BB-9CB7A1612E2E}" srcOrd="0" destOrd="0" presId="urn:microsoft.com/office/officeart/2005/8/layout/cycle1"/>
    <dgm:cxn modelId="{C79DDFB3-7B68-48CF-BE2B-D2F5B1126836}" type="presOf" srcId="{B96A927C-D068-4C26-82E6-B2A667FC08A2}" destId="{A3869C73-003A-4475-8D51-677E8981C4F2}" srcOrd="0" destOrd="0" presId="urn:microsoft.com/office/officeart/2005/8/layout/cycle1"/>
    <dgm:cxn modelId="{72AD1B47-9463-4114-B580-346D5B59B6B9}" srcId="{2041D21B-836A-43E6-8F30-829273F4D5B8}" destId="{B8603EF0-77F9-4B6B-9613-A9107A196E0E}" srcOrd="0" destOrd="0" parTransId="{F8698F0D-B1ED-4635-944F-43588C50A330}" sibTransId="{18A16B67-88CC-4E5D-9051-26BAC445AA29}"/>
    <dgm:cxn modelId="{B75D9789-0EE6-48EE-B0D0-DBA37A98E1FA}" type="presOf" srcId="{77FFD107-FB9D-4846-9BD1-35935173DF43}" destId="{18DB5235-FD4D-47CB-9953-D46668838A7F}" srcOrd="0" destOrd="0" presId="urn:microsoft.com/office/officeart/2005/8/layout/cycle1"/>
    <dgm:cxn modelId="{D3562B7E-33F9-4650-A7AE-C849B7FF1D63}" srcId="{2041D21B-836A-43E6-8F30-829273F4D5B8}" destId="{B82A6BFC-8C75-4318-B630-743513A3BEA2}" srcOrd="3" destOrd="0" parTransId="{D92A436F-1B76-4F0D-AC3C-B1C344110F2D}" sibTransId="{2737C33E-CB1F-464C-A522-08E3A18D22B8}"/>
    <dgm:cxn modelId="{2E4FD809-1AA2-437F-BAB7-748F6E83F1E2}" srcId="{2041D21B-836A-43E6-8F30-829273F4D5B8}" destId="{2E76AAF9-D024-40B8-B675-962E6C337F3F}" srcOrd="2" destOrd="0" parTransId="{59997CF8-810F-4DB7-9BB1-6820AB2A0047}" sibTransId="{B96A927C-D068-4C26-82E6-B2A667FC08A2}"/>
    <dgm:cxn modelId="{6A6CF989-28AF-42DD-9E22-CD387979F9CD}" type="presOf" srcId="{3742DEB8-BEBF-4CD5-90DD-52EBED836109}" destId="{AB136244-1184-4602-9C6F-2E76A4C58B3D}" srcOrd="0" destOrd="0" presId="urn:microsoft.com/office/officeart/2005/8/layout/cycle1"/>
    <dgm:cxn modelId="{72A40F7F-90A8-4EB9-8DA1-46141862FAB5}" srcId="{2041D21B-836A-43E6-8F30-829273F4D5B8}" destId="{2711654E-F964-4F66-9DB6-ABDE4CFBED51}" srcOrd="7" destOrd="0" parTransId="{883854BB-1C1C-44A6-ACC3-121F71E2E364}" sibTransId="{3742DEB8-BEBF-4CD5-90DD-52EBED836109}"/>
    <dgm:cxn modelId="{B2B41F0D-96D1-497A-ADA6-95BA8E6ECD0A}" type="presOf" srcId="{310280CE-8EF3-4DFB-A826-51C3EE676783}" destId="{BC0D1188-7046-4303-BD03-2B86B8904179}" srcOrd="0" destOrd="0" presId="urn:microsoft.com/office/officeart/2005/8/layout/cycle1"/>
    <dgm:cxn modelId="{AB53CF22-3DA2-4BD7-8F1A-FF4B6D136732}" type="presParOf" srcId="{D54D1EBC-669A-48DF-BB83-F9D1E2B2E481}" destId="{4F873F9A-7371-493B-A27B-1C7B353E820D}" srcOrd="0" destOrd="0" presId="urn:microsoft.com/office/officeart/2005/8/layout/cycle1"/>
    <dgm:cxn modelId="{3A02B7D0-4789-4797-9DA6-513CB2ED7CEA}" type="presParOf" srcId="{D54D1EBC-669A-48DF-BB83-F9D1E2B2E481}" destId="{601CBC4D-0CE5-43C0-A0BB-9CB7A1612E2E}" srcOrd="1" destOrd="0" presId="urn:microsoft.com/office/officeart/2005/8/layout/cycle1"/>
    <dgm:cxn modelId="{9D327612-98F3-4568-B051-D10DAE316E81}" type="presParOf" srcId="{D54D1EBC-669A-48DF-BB83-F9D1E2B2E481}" destId="{85C50FEB-D19E-48A6-8688-E93C2CDBCE27}" srcOrd="2" destOrd="0" presId="urn:microsoft.com/office/officeart/2005/8/layout/cycle1"/>
    <dgm:cxn modelId="{E9B5C804-C5B6-45EF-9FAF-78B25BC5914C}" type="presParOf" srcId="{D54D1EBC-669A-48DF-BB83-F9D1E2B2E481}" destId="{71BBC67E-E2D2-48DE-8CBE-982F65694006}" srcOrd="3" destOrd="0" presId="urn:microsoft.com/office/officeart/2005/8/layout/cycle1"/>
    <dgm:cxn modelId="{37667A93-AB89-4434-AE27-1F7858DFB66D}" type="presParOf" srcId="{D54D1EBC-669A-48DF-BB83-F9D1E2B2E481}" destId="{18DB5235-FD4D-47CB-9953-D46668838A7F}" srcOrd="4" destOrd="0" presId="urn:microsoft.com/office/officeart/2005/8/layout/cycle1"/>
    <dgm:cxn modelId="{E48B2F0A-A406-49B4-90DD-00E39AB33F62}" type="presParOf" srcId="{D54D1EBC-669A-48DF-BB83-F9D1E2B2E481}" destId="{1D36C216-3712-4F14-8362-65F60E58E45F}" srcOrd="5" destOrd="0" presId="urn:microsoft.com/office/officeart/2005/8/layout/cycle1"/>
    <dgm:cxn modelId="{6C061375-7A95-4656-9BB9-F5CABF1A0BAA}" type="presParOf" srcId="{D54D1EBC-669A-48DF-BB83-F9D1E2B2E481}" destId="{06928CA6-EE1A-42A2-93A3-277EADB07395}" srcOrd="6" destOrd="0" presId="urn:microsoft.com/office/officeart/2005/8/layout/cycle1"/>
    <dgm:cxn modelId="{7C51A8E8-16B3-44FC-AB5D-B69071CF43CE}" type="presParOf" srcId="{D54D1EBC-669A-48DF-BB83-F9D1E2B2E481}" destId="{CB7A708C-A63C-40D5-BF61-44EEA68E3C25}" srcOrd="7" destOrd="0" presId="urn:microsoft.com/office/officeart/2005/8/layout/cycle1"/>
    <dgm:cxn modelId="{3203C0A4-7E96-41C9-97B5-01FB292C8829}" type="presParOf" srcId="{D54D1EBC-669A-48DF-BB83-F9D1E2B2E481}" destId="{A3869C73-003A-4475-8D51-677E8981C4F2}" srcOrd="8" destOrd="0" presId="urn:microsoft.com/office/officeart/2005/8/layout/cycle1"/>
    <dgm:cxn modelId="{388C6056-BBF6-4A67-B184-2E25B27611F1}" type="presParOf" srcId="{D54D1EBC-669A-48DF-BB83-F9D1E2B2E481}" destId="{0BFD3512-E69E-4184-91D9-33EB3DB75D18}" srcOrd="9" destOrd="0" presId="urn:microsoft.com/office/officeart/2005/8/layout/cycle1"/>
    <dgm:cxn modelId="{1C0A332A-909C-4C4D-A31B-6D764FE89C63}" type="presParOf" srcId="{D54D1EBC-669A-48DF-BB83-F9D1E2B2E481}" destId="{00CD6C1A-FE97-4CC8-872D-D691C5C7F1BC}" srcOrd="10" destOrd="0" presId="urn:microsoft.com/office/officeart/2005/8/layout/cycle1"/>
    <dgm:cxn modelId="{C27660DC-479D-4FBE-B2BD-D5B3F276F7DA}" type="presParOf" srcId="{D54D1EBC-669A-48DF-BB83-F9D1E2B2E481}" destId="{B7317C65-36F5-4FF2-BB9D-0302F1E821F3}" srcOrd="11" destOrd="0" presId="urn:microsoft.com/office/officeart/2005/8/layout/cycle1"/>
    <dgm:cxn modelId="{F9C13783-271F-4627-B82C-2B1568913E6D}" type="presParOf" srcId="{D54D1EBC-669A-48DF-BB83-F9D1E2B2E481}" destId="{822BCB24-034E-482F-8409-2C8F555BEF27}" srcOrd="12" destOrd="0" presId="urn:microsoft.com/office/officeart/2005/8/layout/cycle1"/>
    <dgm:cxn modelId="{1CE70C0B-E484-4C43-9706-D1BA16AE8F71}" type="presParOf" srcId="{D54D1EBC-669A-48DF-BB83-F9D1E2B2E481}" destId="{573ADBA7-1D5B-4B83-BF18-DAAAAFFC63C3}" srcOrd="13" destOrd="0" presId="urn:microsoft.com/office/officeart/2005/8/layout/cycle1"/>
    <dgm:cxn modelId="{E5B9D103-ACE2-486D-A299-E952040D1C72}" type="presParOf" srcId="{D54D1EBC-669A-48DF-BB83-F9D1E2B2E481}" destId="{CFE1D838-4360-44A4-A90A-C163657C5EA1}" srcOrd="14" destOrd="0" presId="urn:microsoft.com/office/officeart/2005/8/layout/cycle1"/>
    <dgm:cxn modelId="{F20C742A-64E9-4DA8-A561-ADAD63FCD3FA}" type="presParOf" srcId="{D54D1EBC-669A-48DF-BB83-F9D1E2B2E481}" destId="{6B00D9D1-3316-40A5-B0F8-3188FAB3449F}" srcOrd="15" destOrd="0" presId="urn:microsoft.com/office/officeart/2005/8/layout/cycle1"/>
    <dgm:cxn modelId="{56A805F8-49A2-45B1-A0C7-9A2061DBA4BF}" type="presParOf" srcId="{D54D1EBC-669A-48DF-BB83-F9D1E2B2E481}" destId="{458F8ECB-055A-499E-ABE5-55EBC625A4C4}" srcOrd="16" destOrd="0" presId="urn:microsoft.com/office/officeart/2005/8/layout/cycle1"/>
    <dgm:cxn modelId="{8ACA301E-5CAD-4A8C-8B70-1ED8964B129E}" type="presParOf" srcId="{D54D1EBC-669A-48DF-BB83-F9D1E2B2E481}" destId="{850346CF-32AE-412C-8D50-C0977326EAFA}" srcOrd="17" destOrd="0" presId="urn:microsoft.com/office/officeart/2005/8/layout/cycle1"/>
    <dgm:cxn modelId="{DF5C2997-8D73-449F-91F9-3CB8DC4AC156}" type="presParOf" srcId="{D54D1EBC-669A-48DF-BB83-F9D1E2B2E481}" destId="{3EB84BC2-BFF5-4783-8882-930A4270E590}" srcOrd="18" destOrd="0" presId="urn:microsoft.com/office/officeart/2005/8/layout/cycle1"/>
    <dgm:cxn modelId="{64E26FC5-685D-425F-A65F-8FBDEC5A03A7}" type="presParOf" srcId="{D54D1EBC-669A-48DF-BB83-F9D1E2B2E481}" destId="{BC0D1188-7046-4303-BD03-2B86B8904179}" srcOrd="19" destOrd="0" presId="urn:microsoft.com/office/officeart/2005/8/layout/cycle1"/>
    <dgm:cxn modelId="{E2495165-8600-4C41-A888-FB466CB87237}" type="presParOf" srcId="{D54D1EBC-669A-48DF-BB83-F9D1E2B2E481}" destId="{7F02DC89-BE60-4BBD-8831-8A4B0FB8A612}" srcOrd="20" destOrd="0" presId="urn:microsoft.com/office/officeart/2005/8/layout/cycle1"/>
    <dgm:cxn modelId="{F03301CC-D2FD-44D7-A209-C4865976D0C6}" type="presParOf" srcId="{D54D1EBC-669A-48DF-BB83-F9D1E2B2E481}" destId="{6914015C-E136-45C2-B5CD-C7575F8D8FCB}" srcOrd="21" destOrd="0" presId="urn:microsoft.com/office/officeart/2005/8/layout/cycle1"/>
    <dgm:cxn modelId="{B56774CE-FD93-49EF-9D6A-077234A4A4A4}" type="presParOf" srcId="{D54D1EBC-669A-48DF-BB83-F9D1E2B2E481}" destId="{8F5607EC-49E2-4652-9A9D-708F1913865F}" srcOrd="22" destOrd="0" presId="urn:microsoft.com/office/officeart/2005/8/layout/cycle1"/>
    <dgm:cxn modelId="{30D26BDE-E179-46B0-8140-30912A51D044}" type="presParOf" srcId="{D54D1EBC-669A-48DF-BB83-F9D1E2B2E481}" destId="{AB136244-1184-4602-9C6F-2E76A4C58B3D}" srcOrd="23"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25727D-71A7-40C9-A9D3-A98EA0593BF4}" type="datetimeFigureOut">
              <a:rPr lang="da-DK" smtClean="0"/>
              <a:pPr/>
              <a:t>19-06-2015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76A79B-7ED3-4D66-828E-43F93AC9C726}" type="slidenum">
              <a:rPr lang="da-DK" smtClean="0"/>
              <a:pPr/>
              <a:t>‹nr.›</a:t>
            </a:fld>
            <a:endParaRPr lang="da-DK"/>
          </a:p>
        </p:txBody>
      </p:sp>
    </p:spTree>
    <p:extLst>
      <p:ext uri="{BB962C8B-B14F-4D97-AF65-F5344CB8AC3E}">
        <p14:creationId xmlns:p14="http://schemas.microsoft.com/office/powerpoint/2010/main" val="1772790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D76A79B-7ED3-4D66-828E-43F93AC9C726}" type="slidenum">
              <a:rPr lang="da-DK" smtClean="0"/>
              <a:pPr/>
              <a:t>1</a:t>
            </a:fld>
            <a:endParaRPr lang="da-DK"/>
          </a:p>
        </p:txBody>
      </p:sp>
    </p:spTree>
    <p:extLst>
      <p:ext uri="{BB962C8B-B14F-4D97-AF65-F5344CB8AC3E}">
        <p14:creationId xmlns:p14="http://schemas.microsoft.com/office/powerpoint/2010/main" val="1476876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D76A79B-7ED3-4D66-828E-43F93AC9C726}" type="slidenum">
              <a:rPr lang="da-DK" smtClean="0"/>
              <a:pPr/>
              <a:t>10</a:t>
            </a:fld>
            <a:endParaRPr lang="da-DK"/>
          </a:p>
        </p:txBody>
      </p:sp>
    </p:spTree>
    <p:extLst>
      <p:ext uri="{BB962C8B-B14F-4D97-AF65-F5344CB8AC3E}">
        <p14:creationId xmlns:p14="http://schemas.microsoft.com/office/powerpoint/2010/main" val="1031359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D76A79B-7ED3-4D66-828E-43F93AC9C726}" type="slidenum">
              <a:rPr lang="da-DK" smtClean="0"/>
              <a:pPr/>
              <a:t>11</a:t>
            </a:fld>
            <a:endParaRPr lang="da-DK"/>
          </a:p>
        </p:txBody>
      </p:sp>
    </p:spTree>
    <p:extLst>
      <p:ext uri="{BB962C8B-B14F-4D97-AF65-F5344CB8AC3E}">
        <p14:creationId xmlns:p14="http://schemas.microsoft.com/office/powerpoint/2010/main" val="2217668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D76A79B-7ED3-4D66-828E-43F93AC9C726}" type="slidenum">
              <a:rPr lang="da-DK" smtClean="0"/>
              <a:pPr/>
              <a:t>12</a:t>
            </a:fld>
            <a:endParaRPr lang="da-DK"/>
          </a:p>
        </p:txBody>
      </p:sp>
    </p:spTree>
    <p:extLst>
      <p:ext uri="{BB962C8B-B14F-4D97-AF65-F5344CB8AC3E}">
        <p14:creationId xmlns:p14="http://schemas.microsoft.com/office/powerpoint/2010/main" val="2158712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C33DAB35-EDB6-4C12-BE51-172D274EFFB4}" type="slidenum">
              <a:rPr lang="da-DK" smtClean="0"/>
              <a:pPr/>
              <a:t>13</a:t>
            </a:fld>
            <a:endParaRPr lang="da-DK"/>
          </a:p>
        </p:txBody>
      </p:sp>
    </p:spTree>
    <p:extLst>
      <p:ext uri="{BB962C8B-B14F-4D97-AF65-F5344CB8AC3E}">
        <p14:creationId xmlns:p14="http://schemas.microsoft.com/office/powerpoint/2010/main" val="831459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C33DAB35-EDB6-4C12-BE51-172D274EFFB4}" type="slidenum">
              <a:rPr lang="da-DK" smtClean="0"/>
              <a:pPr/>
              <a:t>14</a:t>
            </a:fld>
            <a:endParaRPr lang="da-DK"/>
          </a:p>
        </p:txBody>
      </p:sp>
    </p:spTree>
    <p:extLst>
      <p:ext uri="{BB962C8B-B14F-4D97-AF65-F5344CB8AC3E}">
        <p14:creationId xmlns:p14="http://schemas.microsoft.com/office/powerpoint/2010/main" val="4244326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C33DAB35-EDB6-4C12-BE51-172D274EFFB4}" type="slidenum">
              <a:rPr lang="da-DK" smtClean="0"/>
              <a:pPr/>
              <a:t>15</a:t>
            </a:fld>
            <a:endParaRPr lang="da-DK"/>
          </a:p>
        </p:txBody>
      </p:sp>
    </p:spTree>
    <p:extLst>
      <p:ext uri="{BB962C8B-B14F-4D97-AF65-F5344CB8AC3E}">
        <p14:creationId xmlns:p14="http://schemas.microsoft.com/office/powerpoint/2010/main" val="1819824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C33DAB35-EDB6-4C12-BE51-172D274EFFB4}" type="slidenum">
              <a:rPr lang="da-DK" smtClean="0"/>
              <a:pPr/>
              <a:t>16</a:t>
            </a:fld>
            <a:endParaRPr lang="da-DK"/>
          </a:p>
        </p:txBody>
      </p:sp>
    </p:spTree>
    <p:extLst>
      <p:ext uri="{BB962C8B-B14F-4D97-AF65-F5344CB8AC3E}">
        <p14:creationId xmlns:p14="http://schemas.microsoft.com/office/powerpoint/2010/main" val="2205409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C33DAB35-EDB6-4C12-BE51-172D274EFFB4}" type="slidenum">
              <a:rPr lang="da-DK" smtClean="0"/>
              <a:pPr/>
              <a:t>17</a:t>
            </a:fld>
            <a:endParaRPr lang="da-DK"/>
          </a:p>
        </p:txBody>
      </p:sp>
    </p:spTree>
    <p:extLst>
      <p:ext uri="{BB962C8B-B14F-4D97-AF65-F5344CB8AC3E}">
        <p14:creationId xmlns:p14="http://schemas.microsoft.com/office/powerpoint/2010/main" val="33775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C33DAB35-EDB6-4C12-BE51-172D274EFFB4}" type="slidenum">
              <a:rPr lang="da-DK" smtClean="0"/>
              <a:pPr/>
              <a:t>18</a:t>
            </a:fld>
            <a:endParaRPr lang="da-DK"/>
          </a:p>
        </p:txBody>
      </p:sp>
    </p:spTree>
    <p:extLst>
      <p:ext uri="{BB962C8B-B14F-4D97-AF65-F5344CB8AC3E}">
        <p14:creationId xmlns:p14="http://schemas.microsoft.com/office/powerpoint/2010/main" val="3134238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En</a:t>
            </a:r>
            <a:r>
              <a:rPr lang="da-DK" baseline="0" dirty="0" smtClean="0"/>
              <a:t> af de afgørende ting i talent- og eliteudvalgets arbejde er åbenhed og dialog. Derfor har vi i efteråret 2014 afholdt en række dialogmøder. Her har der været mulighed for at komme med stort og småt. Disse input er grundlaget for vores arbejde. Det er både i talentstrategien, men også i udvalgets daglige arbejde. Vi vil fortsætte med faste møder i forhold til lokalunionerne. I udarbejdelse af talentstrategien har vi brugt to møder á 6 timer, hvor vi har udarbejdet talentpolitik og –strategi. Herudover har det været muligt at kommentere det færdige udkast. Vi vil nu præsentere strategien for relevante udvalg, den skal godkendes i bestyrelsen, præsenteres for Team Danmark, for LU og på årsmødet. Den har et 5 årigt perspektiv og vil blive opdateret en gang om året, hvor vi evaluere. Vi vil løbende fortælle historier om, hvordan det går med udrulningen.</a:t>
            </a:r>
            <a:endParaRPr lang="da-DK" dirty="0"/>
          </a:p>
        </p:txBody>
      </p:sp>
      <p:sp>
        <p:nvSpPr>
          <p:cNvPr id="4" name="Pladsholder til diasnummer 3"/>
          <p:cNvSpPr>
            <a:spLocks noGrp="1"/>
          </p:cNvSpPr>
          <p:nvPr>
            <p:ph type="sldNum" sz="quarter" idx="10"/>
          </p:nvPr>
        </p:nvSpPr>
        <p:spPr/>
        <p:txBody>
          <a:bodyPr/>
          <a:lstStyle/>
          <a:p>
            <a:fld id="{5D76A79B-7ED3-4D66-828E-43F93AC9C726}" type="slidenum">
              <a:rPr lang="da-DK" smtClean="0"/>
              <a:pPr/>
              <a:t>2</a:t>
            </a:fld>
            <a:endParaRPr lang="da-DK"/>
          </a:p>
        </p:txBody>
      </p:sp>
    </p:spTree>
    <p:extLst>
      <p:ext uri="{BB962C8B-B14F-4D97-AF65-F5344CB8AC3E}">
        <p14:creationId xmlns:p14="http://schemas.microsoft.com/office/powerpoint/2010/main" val="2147844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I talentstrategien</a:t>
            </a:r>
            <a:r>
              <a:rPr lang="da-DK" baseline="0" dirty="0" smtClean="0"/>
              <a:t> er det miljøet, der er omdrejningspunktet. Det handler om de langsigtede mål, hvor de kortsigtede milepæle giver os et fingerpeg om vi er på rette vej. Det betyder også, at det ikke handler om kortsigtede mål og fokus på resultater. Det handler om at udvikle nogle blivende og attraktive miljøer, som kontinuerligt udvikler talenter. </a:t>
            </a:r>
            <a:r>
              <a:rPr lang="da-DK" baseline="0" dirty="0" err="1" smtClean="0"/>
              <a:t>Overliggeren/målstokken</a:t>
            </a:r>
            <a:r>
              <a:rPr lang="da-DK" baseline="0" dirty="0" smtClean="0"/>
              <a:t> er internationalt. Det er ikke nok bare at det hele sker et steder. Der være flere muligheder. Visionen er det vi hele tiden sigter imod og arbejder for at komme tættere på.</a:t>
            </a:r>
            <a:endParaRPr lang="da-DK" dirty="0"/>
          </a:p>
        </p:txBody>
      </p:sp>
      <p:sp>
        <p:nvSpPr>
          <p:cNvPr id="4" name="Pladsholder til diasnummer 3"/>
          <p:cNvSpPr>
            <a:spLocks noGrp="1"/>
          </p:cNvSpPr>
          <p:nvPr>
            <p:ph type="sldNum" sz="quarter" idx="10"/>
          </p:nvPr>
        </p:nvSpPr>
        <p:spPr/>
        <p:txBody>
          <a:bodyPr/>
          <a:lstStyle/>
          <a:p>
            <a:fld id="{5D76A79B-7ED3-4D66-828E-43F93AC9C726}" type="slidenum">
              <a:rPr lang="da-DK" smtClean="0"/>
              <a:pPr/>
              <a:t>3</a:t>
            </a:fld>
            <a:endParaRPr lang="da-DK"/>
          </a:p>
        </p:txBody>
      </p:sp>
    </p:spTree>
    <p:extLst>
      <p:ext uri="{BB962C8B-B14F-4D97-AF65-F5344CB8AC3E}">
        <p14:creationId xmlns:p14="http://schemas.microsoft.com/office/powerpoint/2010/main" val="896020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5D76A79B-7ED3-4D66-828E-43F93AC9C726}" type="slidenum">
              <a:rPr lang="da-DK" smtClean="0"/>
              <a:pPr/>
              <a:t>4</a:t>
            </a:fld>
            <a:endParaRPr lang="da-DK"/>
          </a:p>
        </p:txBody>
      </p:sp>
    </p:spTree>
    <p:extLst>
      <p:ext uri="{BB962C8B-B14F-4D97-AF65-F5344CB8AC3E}">
        <p14:creationId xmlns:p14="http://schemas.microsoft.com/office/powerpoint/2010/main" val="948959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Strategien</a:t>
            </a:r>
            <a:r>
              <a:rPr lang="da-DK" baseline="0" dirty="0" smtClean="0"/>
              <a:t> har 6 hovedområder (herunder konkrete målbare sportslige og organisatoriske målsætning samt budget for realisering af den sportslige strategi) og en handlingsplan med konkrete handlinger.</a:t>
            </a:r>
            <a:endParaRPr lang="da-DK" dirty="0"/>
          </a:p>
        </p:txBody>
      </p:sp>
      <p:sp>
        <p:nvSpPr>
          <p:cNvPr id="4" name="Pladsholder til diasnummer 3"/>
          <p:cNvSpPr>
            <a:spLocks noGrp="1"/>
          </p:cNvSpPr>
          <p:nvPr>
            <p:ph type="sldNum" sz="quarter" idx="10"/>
          </p:nvPr>
        </p:nvSpPr>
        <p:spPr/>
        <p:txBody>
          <a:bodyPr/>
          <a:lstStyle/>
          <a:p>
            <a:fld id="{5D76A79B-7ED3-4D66-828E-43F93AC9C726}" type="slidenum">
              <a:rPr lang="da-DK" smtClean="0"/>
              <a:pPr/>
              <a:t>5</a:t>
            </a:fld>
            <a:endParaRPr lang="da-DK"/>
          </a:p>
        </p:txBody>
      </p:sp>
    </p:spTree>
    <p:extLst>
      <p:ext uri="{BB962C8B-B14F-4D97-AF65-F5344CB8AC3E}">
        <p14:creationId xmlns:p14="http://schemas.microsoft.com/office/powerpoint/2010/main" val="2508583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D76A79B-7ED3-4D66-828E-43F93AC9C726}" type="slidenum">
              <a:rPr lang="da-DK" smtClean="0"/>
              <a:pPr/>
              <a:t>6</a:t>
            </a:fld>
            <a:endParaRPr lang="da-DK"/>
          </a:p>
        </p:txBody>
      </p:sp>
    </p:spTree>
    <p:extLst>
      <p:ext uri="{BB962C8B-B14F-4D97-AF65-F5344CB8AC3E}">
        <p14:creationId xmlns:p14="http://schemas.microsoft.com/office/powerpoint/2010/main" val="1196248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Et af de bærende elementer i talentstrategien er </a:t>
            </a:r>
            <a:r>
              <a:rPr lang="da-DK" dirty="0" err="1" smtClean="0"/>
              <a:t>TalentHUSET</a:t>
            </a:r>
            <a:r>
              <a:rPr lang="da-DK" dirty="0" smtClean="0"/>
              <a:t>, som Team Danmark arbejder med.</a:t>
            </a:r>
            <a:r>
              <a:rPr lang="da-DK" baseline="0" dirty="0" smtClean="0"/>
              <a:t> </a:t>
            </a:r>
            <a:r>
              <a:rPr lang="da-DK" baseline="0" dirty="0" err="1" smtClean="0"/>
              <a:t>DBTUs</a:t>
            </a:r>
            <a:r>
              <a:rPr lang="da-DK" baseline="0" dirty="0" smtClean="0"/>
              <a:t> talentstrategi indeholder alle elementerne. Giv evt. eksempler på de enkelte uden at gå for dybt i </a:t>
            </a:r>
            <a:r>
              <a:rPr lang="da-DK" baseline="0" dirty="0" err="1" smtClean="0"/>
              <a:t>detalejerne</a:t>
            </a:r>
            <a:r>
              <a:rPr lang="da-DK" baseline="0" dirty="0" smtClean="0"/>
              <a:t>.</a:t>
            </a:r>
            <a:endParaRPr lang="da-DK" dirty="0"/>
          </a:p>
        </p:txBody>
      </p:sp>
      <p:sp>
        <p:nvSpPr>
          <p:cNvPr id="4" name="Pladsholder til diasnummer 3"/>
          <p:cNvSpPr>
            <a:spLocks noGrp="1"/>
          </p:cNvSpPr>
          <p:nvPr>
            <p:ph type="sldNum" sz="quarter" idx="10"/>
          </p:nvPr>
        </p:nvSpPr>
        <p:spPr/>
        <p:txBody>
          <a:bodyPr/>
          <a:lstStyle/>
          <a:p>
            <a:fld id="{5D76A79B-7ED3-4D66-828E-43F93AC9C726}" type="slidenum">
              <a:rPr lang="da-DK" smtClean="0"/>
              <a:pPr/>
              <a:t>7</a:t>
            </a:fld>
            <a:endParaRPr lang="da-DK"/>
          </a:p>
        </p:txBody>
      </p:sp>
    </p:spTree>
    <p:extLst>
      <p:ext uri="{BB962C8B-B14F-4D97-AF65-F5344CB8AC3E}">
        <p14:creationId xmlns:p14="http://schemas.microsoft.com/office/powerpoint/2010/main" val="146827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sz="1200" kern="1200" dirty="0" smtClean="0">
                <a:solidFill>
                  <a:schemeClr val="tx1"/>
                </a:solidFill>
                <a:latin typeface="+mn-lt"/>
                <a:ea typeface="+mn-ea"/>
                <a:cs typeface="+mn-cs"/>
              </a:rPr>
              <a:t>Kontaktpersonen i bestyrelsen er ansvarlig for talentpolitikken. Elitekoordinatoren er ansvarlig for implementering af talentstrategien. Talent- og Eliteudvalget følger løbende op på implementeringen af talentstrategien. Det</a:t>
            </a:r>
            <a:r>
              <a:rPr lang="da-DK" sz="1200" kern="1200" baseline="0" dirty="0" smtClean="0">
                <a:solidFill>
                  <a:schemeClr val="tx1"/>
                </a:solidFill>
                <a:latin typeface="+mn-lt"/>
                <a:ea typeface="+mn-ea"/>
                <a:cs typeface="+mn-cs"/>
              </a:rPr>
              <a:t> skal fx afklares hvem elitekoordinatoren refererer til i hverdagen og hvilket ansvar og kompetence talent- og eliteudvalget har. Det skal fremgå af det kommissorium, som talent- og eliteudvalget lægger op til skal revideres. Udvalget anbefaler at elitekoordinatoren refererer til udvalgets formand, bestyrelsen ansætter og afskediger efter indstilling fra udvalget. Udvalget bør være budgetansvarlig, budgettet skal godkendes i bestyrelsen. Elitekoordinatoren, senioransvarlig og pige/dameansvarlig skal have en jobbeskrivelse, hvor det tydeliggøres hvilket ansvar og kompetence, som den enkelte har. Det skal tydeliggøres, hvor man fx som forældre henvender sig med en klage – er det i bestyrelsen, udvalget eller hos den ansatte.</a:t>
            </a:r>
            <a:r>
              <a:rPr lang="da-DK" sz="1200" kern="1200" dirty="0" smtClean="0">
                <a:solidFill>
                  <a:schemeClr val="tx1"/>
                </a:solidFill>
                <a:latin typeface="+mn-lt"/>
                <a:ea typeface="+mn-ea"/>
                <a:cs typeface="+mn-cs"/>
              </a:rPr>
              <a:t/>
            </a:r>
            <a:br>
              <a:rPr lang="da-DK" sz="1200" kern="1200" dirty="0" smtClean="0">
                <a:solidFill>
                  <a:schemeClr val="tx1"/>
                </a:solidFill>
                <a:latin typeface="+mn-lt"/>
                <a:ea typeface="+mn-ea"/>
                <a:cs typeface="+mn-cs"/>
              </a:rPr>
            </a:br>
            <a:endParaRPr lang="da-DK" dirty="0"/>
          </a:p>
        </p:txBody>
      </p:sp>
      <p:sp>
        <p:nvSpPr>
          <p:cNvPr id="4" name="Pladsholder til diasnummer 3"/>
          <p:cNvSpPr>
            <a:spLocks noGrp="1"/>
          </p:cNvSpPr>
          <p:nvPr>
            <p:ph type="sldNum" sz="quarter" idx="10"/>
          </p:nvPr>
        </p:nvSpPr>
        <p:spPr/>
        <p:txBody>
          <a:bodyPr/>
          <a:lstStyle/>
          <a:p>
            <a:fld id="{5D76A79B-7ED3-4D66-828E-43F93AC9C726}" type="slidenum">
              <a:rPr lang="da-DK" smtClean="0"/>
              <a:pPr/>
              <a:t>8</a:t>
            </a:fld>
            <a:endParaRPr lang="da-DK"/>
          </a:p>
        </p:txBody>
      </p:sp>
    </p:spTree>
    <p:extLst>
      <p:ext uri="{BB962C8B-B14F-4D97-AF65-F5344CB8AC3E}">
        <p14:creationId xmlns:p14="http://schemas.microsoft.com/office/powerpoint/2010/main" val="938870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D76A79B-7ED3-4D66-828E-43F93AC9C726}" type="slidenum">
              <a:rPr lang="da-DK" smtClean="0"/>
              <a:pPr/>
              <a:t>9</a:t>
            </a:fld>
            <a:endParaRPr lang="da-DK"/>
          </a:p>
        </p:txBody>
      </p:sp>
    </p:spTree>
    <p:extLst>
      <p:ext uri="{BB962C8B-B14F-4D97-AF65-F5344CB8AC3E}">
        <p14:creationId xmlns:p14="http://schemas.microsoft.com/office/powerpoint/2010/main" val="4267583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B168603-5AED-469B-AF34-FD72F10127D9}" type="slidenum">
              <a:rPr lang="da-DK" smtClean="0"/>
              <a:pPr/>
              <a:t>‹nr.›</a:t>
            </a:fld>
            <a:endParaRPr lang="da-DK"/>
          </a:p>
        </p:txBody>
      </p:sp>
      <p:pic>
        <p:nvPicPr>
          <p:cNvPr id="7" name="Billede 6" descr="Dansk BordTennis Union"/>
          <p:cNvPicPr/>
          <p:nvPr userDrawn="1"/>
        </p:nvPicPr>
        <p:blipFill>
          <a:blip r:embed="rId2" cstate="print"/>
          <a:srcRect/>
          <a:stretch>
            <a:fillRect/>
          </a:stretch>
        </p:blipFill>
        <p:spPr bwMode="auto">
          <a:xfrm>
            <a:off x="8532440" y="6309320"/>
            <a:ext cx="433884" cy="433884"/>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B168603-5AED-469B-AF34-FD72F10127D9}"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B168603-5AED-469B-AF34-FD72F10127D9}"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3200" b="1">
                <a:solidFill>
                  <a:srgbClr val="CC9900"/>
                </a:solidFill>
              </a:defRPr>
            </a:lvl1pPr>
          </a:lstStyle>
          <a:p>
            <a:r>
              <a:rPr lang="da-DK" dirty="0" smtClean="0"/>
              <a:t>Klik for at redigere titeltypografi i masteren</a:t>
            </a:r>
            <a:endParaRPr lang="da-DK" dirty="0"/>
          </a:p>
        </p:txBody>
      </p:sp>
      <p:sp>
        <p:nvSpPr>
          <p:cNvPr id="3" name="Pladsholder til indhold 2"/>
          <p:cNvSpPr>
            <a:spLocks noGrp="1"/>
          </p:cNvSpPr>
          <p:nvPr>
            <p:ph idx="1"/>
          </p:nvPr>
        </p:nvSpPr>
        <p:spPr/>
        <p:txBody>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B168603-5AED-469B-AF34-FD72F10127D9}" type="slidenum">
              <a:rPr lang="da-DK" smtClean="0"/>
              <a:pPr/>
              <a:t>‹nr.›</a:t>
            </a:fld>
            <a:endParaRPr lang="da-DK"/>
          </a:p>
        </p:txBody>
      </p:sp>
      <p:pic>
        <p:nvPicPr>
          <p:cNvPr id="7" name="Billede 6" descr="Dansk BordTennis Union"/>
          <p:cNvPicPr/>
          <p:nvPr userDrawn="1"/>
        </p:nvPicPr>
        <p:blipFill>
          <a:blip r:embed="rId2" cstate="print"/>
          <a:srcRect/>
          <a:stretch>
            <a:fillRect/>
          </a:stretch>
        </p:blipFill>
        <p:spPr bwMode="auto">
          <a:xfrm>
            <a:off x="8532440" y="6309320"/>
            <a:ext cx="433884" cy="433884"/>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B168603-5AED-469B-AF34-FD72F10127D9}"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B168603-5AED-469B-AF34-FD72F10127D9}"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3200" b="1">
                <a:solidFill>
                  <a:srgbClr val="CC9900"/>
                </a:solidFill>
              </a:defRPr>
            </a:lvl1p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7" name="Pladsholder til dato 6"/>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B168603-5AED-469B-AF34-FD72F10127D9}" type="slidenum">
              <a:rPr lang="da-DK" smtClean="0"/>
              <a:pPr/>
              <a:t>‹nr.›</a:t>
            </a:fld>
            <a:endParaRPr lang="da-DK"/>
          </a:p>
        </p:txBody>
      </p:sp>
      <p:pic>
        <p:nvPicPr>
          <p:cNvPr id="10" name="Billede 9" descr="Dansk BordTennis Union"/>
          <p:cNvPicPr/>
          <p:nvPr userDrawn="1"/>
        </p:nvPicPr>
        <p:blipFill>
          <a:blip r:embed="rId2" cstate="print"/>
          <a:srcRect/>
          <a:stretch>
            <a:fillRect/>
          </a:stretch>
        </p:blipFill>
        <p:spPr bwMode="auto">
          <a:xfrm>
            <a:off x="8532440" y="6309320"/>
            <a:ext cx="433884" cy="433884"/>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B168603-5AED-469B-AF34-FD72F10127D9}"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B168603-5AED-469B-AF34-FD72F10127D9}"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B168603-5AED-469B-AF34-FD72F10127D9}"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8B6C95F6-D2C7-43AD-BAE8-AFA42EAA8125}" type="datetimeFigureOut">
              <a:rPr lang="da-DK" smtClean="0"/>
              <a:pPr/>
              <a:t>19-06-2015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B168603-5AED-469B-AF34-FD72F10127D9}"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C95F6-D2C7-43AD-BAE8-AFA42EAA8125}" type="datetimeFigureOut">
              <a:rPr lang="da-DK" smtClean="0"/>
              <a:pPr/>
              <a:t>19-06-2015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68603-5AED-469B-AF34-FD72F10127D9}"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prstTxWarp prst="textDoubleWave1">
              <a:avLst/>
            </a:prstTxWarp>
          </a:bodyPr>
          <a:lstStyle/>
          <a:p>
            <a:r>
              <a:rPr lang="da-DK" dirty="0" smtClean="0">
                <a:solidFill>
                  <a:srgbClr val="CC9900"/>
                </a:solidFill>
                <a:latin typeface="Arial Rounded MT Bold" pitchFamily="34" charset="0"/>
              </a:rPr>
              <a:t>Præsentation af </a:t>
            </a:r>
            <a:br>
              <a:rPr lang="da-DK" dirty="0" smtClean="0">
                <a:solidFill>
                  <a:srgbClr val="CC9900"/>
                </a:solidFill>
                <a:latin typeface="Arial Rounded MT Bold" pitchFamily="34" charset="0"/>
              </a:rPr>
            </a:br>
            <a:r>
              <a:rPr lang="da-DK" dirty="0" err="1" smtClean="0">
                <a:solidFill>
                  <a:srgbClr val="CC9900"/>
                </a:solidFill>
                <a:latin typeface="Arial Rounded MT Bold" pitchFamily="34" charset="0"/>
              </a:rPr>
              <a:t>DBTUs</a:t>
            </a:r>
            <a:r>
              <a:rPr lang="da-DK" dirty="0" smtClean="0">
                <a:solidFill>
                  <a:srgbClr val="CC9900"/>
                </a:solidFill>
                <a:latin typeface="Arial Rounded MT Bold" pitchFamily="34" charset="0"/>
              </a:rPr>
              <a:t> talentstrategi</a:t>
            </a:r>
            <a:endParaRPr lang="da-DK" dirty="0">
              <a:solidFill>
                <a:srgbClr val="CC9900"/>
              </a:solidFill>
              <a:latin typeface="Arial Rounded MT Bold" pitchFamily="34" charset="0"/>
            </a:endParaRPr>
          </a:p>
        </p:txBody>
      </p:sp>
      <p:sp>
        <p:nvSpPr>
          <p:cNvPr id="5" name="Rektangel 4"/>
          <p:cNvSpPr/>
          <p:nvPr/>
        </p:nvSpPr>
        <p:spPr>
          <a:xfrm>
            <a:off x="4453217" y="3244334"/>
            <a:ext cx="237566" cy="369332"/>
          </a:xfrm>
          <a:prstGeom prst="rect">
            <a:avLst/>
          </a:prstGeom>
        </p:spPr>
        <p:txBody>
          <a:bodyPr wrap="none">
            <a:spAutoFit/>
          </a:bodyPr>
          <a:lstStyle/>
          <a:p>
            <a:r>
              <a:rPr lang="da-DK" dirty="0" smtClean="0"/>
              <a:t> </a:t>
            </a:r>
            <a:endParaRPr lang="da-DK" dirty="0"/>
          </a:p>
        </p:txBody>
      </p:sp>
      <p:pic>
        <p:nvPicPr>
          <p:cNvPr id="6" name="Billede 3" descr="group_line_key_stick_figure.png"/>
          <p:cNvPicPr>
            <a:picLocks noChangeAspect="1"/>
          </p:cNvPicPr>
          <p:nvPr/>
        </p:nvPicPr>
        <p:blipFill>
          <a:blip r:embed="rId3" cstate="print"/>
          <a:srcRect/>
          <a:stretch>
            <a:fillRect/>
          </a:stretch>
        </p:blipFill>
        <p:spPr bwMode="auto">
          <a:xfrm>
            <a:off x="743024" y="3752850"/>
            <a:ext cx="7645400" cy="3105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Kritiske succesfaktorer</a:t>
            </a:r>
            <a:endParaRPr lang="da-DK" dirty="0"/>
          </a:p>
        </p:txBody>
      </p:sp>
      <p:sp>
        <p:nvSpPr>
          <p:cNvPr id="3" name="Pladsholder til indhold 2"/>
          <p:cNvSpPr>
            <a:spLocks noGrp="1"/>
          </p:cNvSpPr>
          <p:nvPr>
            <p:ph idx="1"/>
          </p:nvPr>
        </p:nvSpPr>
        <p:spPr>
          <a:xfrm>
            <a:off x="457200" y="1600200"/>
            <a:ext cx="8229600" cy="4853136"/>
          </a:xfrm>
        </p:spPr>
        <p:txBody>
          <a:bodyPr>
            <a:normAutofit/>
          </a:bodyPr>
          <a:lstStyle/>
          <a:p>
            <a:r>
              <a:rPr lang="da-DK" dirty="0" smtClean="0"/>
              <a:t>Samarbejde på alle niveauer i bordtennis Danmark.</a:t>
            </a:r>
          </a:p>
          <a:p>
            <a:endParaRPr lang="da-DK" dirty="0" smtClean="0"/>
          </a:p>
          <a:p>
            <a:r>
              <a:rPr lang="da-DK" dirty="0" smtClean="0"/>
              <a:t>Klar ansvars- og kompetencefordeling.</a:t>
            </a:r>
            <a:br>
              <a:rPr lang="da-DK" dirty="0" smtClean="0"/>
            </a:br>
            <a:endParaRPr lang="da-DK" dirty="0" smtClean="0"/>
          </a:p>
          <a:p>
            <a:r>
              <a:rPr lang="da-DK" dirty="0" smtClean="0"/>
              <a:t>Opbakning til lejre.</a:t>
            </a:r>
            <a:br>
              <a:rPr lang="da-DK" dirty="0" smtClean="0"/>
            </a:br>
            <a:endParaRPr lang="da-DK"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Talentstrategien i drift</a:t>
            </a:r>
            <a:endParaRPr lang="da-DK" dirty="0"/>
          </a:p>
        </p:txBody>
      </p:sp>
      <p:sp>
        <p:nvSpPr>
          <p:cNvPr id="3" name="Pladsholder til indhold 2"/>
          <p:cNvSpPr>
            <a:spLocks noGrp="1"/>
          </p:cNvSpPr>
          <p:nvPr>
            <p:ph idx="1"/>
          </p:nvPr>
        </p:nvSpPr>
        <p:spPr/>
        <p:txBody>
          <a:bodyPr vert="horz" lIns="91440" tIns="45720" rIns="91440" bIns="45720" rtlCol="0" anchor="t">
            <a:normAutofit fontScale="92500" lnSpcReduction="20000"/>
          </a:bodyPr>
          <a:lstStyle/>
          <a:p>
            <a:r>
              <a:rPr lang="da-DK" dirty="0"/>
              <a:t>Årlige statusmøder med LU og relevante klubber(status og evaluering).</a:t>
            </a:r>
            <a:br>
              <a:rPr lang="da-DK" dirty="0"/>
            </a:br>
            <a:endParaRPr lang="da-DK" dirty="0"/>
          </a:p>
          <a:p>
            <a:r>
              <a:rPr lang="da-DK" dirty="0" err="1"/>
              <a:t>Kvartalstatus</a:t>
            </a:r>
            <a:r>
              <a:rPr lang="da-DK" dirty="0"/>
              <a:t> i talent- og eliteudvalget – efterfulgt af nyhedsmail/nyhedsbrev.</a:t>
            </a:r>
            <a:br>
              <a:rPr lang="da-DK" dirty="0"/>
            </a:br>
            <a:endParaRPr lang="da-DK" dirty="0"/>
          </a:p>
          <a:p>
            <a:r>
              <a:rPr lang="da-DK" dirty="0"/>
              <a:t>Systematisk opfølgning og evaluering på lejre.</a:t>
            </a:r>
          </a:p>
          <a:p>
            <a:endParaRPr lang="da-DK" dirty="0"/>
          </a:p>
          <a:p>
            <a:r>
              <a:rPr lang="da-DK" dirty="0"/>
              <a:t>Artikelserie om hvilke miljøer, der udvikler talenter.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a-DK" b="1" dirty="0" smtClean="0">
                <a:solidFill>
                  <a:srgbClr val="CC9900"/>
                </a:solidFill>
              </a:rPr>
              <a:t>Mål og handlinger i talentstrategien</a:t>
            </a:r>
            <a:endParaRPr lang="da-DK" b="1" dirty="0">
              <a:solidFill>
                <a:srgbClr val="CC9900"/>
              </a:solidFill>
            </a:endParaRPr>
          </a:p>
        </p:txBody>
      </p:sp>
      <p:sp>
        <p:nvSpPr>
          <p:cNvPr id="5" name="Undertitel 4"/>
          <p:cNvSpPr>
            <a:spLocks noGrp="1"/>
          </p:cNvSpPr>
          <p:nvPr>
            <p:ph type="subTitle" idx="1"/>
          </p:nvPr>
        </p:nvSpPr>
        <p:spPr/>
        <p:txBody>
          <a:bodyPr/>
          <a:lstStyle/>
          <a:p>
            <a:endParaRPr lang="da-DK"/>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Mål og handlinger i talentstrategien</a:t>
            </a:r>
            <a:endParaRPr lang="da-DK" dirty="0"/>
          </a:p>
        </p:txBody>
      </p:sp>
      <p:sp>
        <p:nvSpPr>
          <p:cNvPr id="5" name="Pladsholder til tekst 4"/>
          <p:cNvSpPr>
            <a:spLocks noGrp="1"/>
          </p:cNvSpPr>
          <p:nvPr>
            <p:ph type="body" idx="1"/>
          </p:nvPr>
        </p:nvSpPr>
        <p:spPr/>
        <p:txBody>
          <a:bodyPr/>
          <a:lstStyle/>
          <a:p>
            <a:pPr algn="ctr"/>
            <a:r>
              <a:rPr lang="da-DK" dirty="0" smtClean="0"/>
              <a:t>Mål – 2015	</a:t>
            </a:r>
            <a:endParaRPr lang="da-DK" dirty="0"/>
          </a:p>
        </p:txBody>
      </p:sp>
      <p:sp>
        <p:nvSpPr>
          <p:cNvPr id="6" name="Pladsholder til tekst 5"/>
          <p:cNvSpPr>
            <a:spLocks noGrp="1"/>
          </p:cNvSpPr>
          <p:nvPr>
            <p:ph type="body" sz="quarter" idx="3"/>
          </p:nvPr>
        </p:nvSpPr>
        <p:spPr>
          <a:xfrm>
            <a:off x="4645025" y="1094952"/>
            <a:ext cx="4041775" cy="639762"/>
          </a:xfrm>
        </p:spPr>
        <p:txBody>
          <a:bodyPr/>
          <a:lstStyle/>
          <a:p>
            <a:pPr algn="ctr"/>
            <a:r>
              <a:rPr lang="da-DK" dirty="0" smtClean="0"/>
              <a:t>Handlinger 2015</a:t>
            </a:r>
            <a:endParaRPr lang="da-DK" dirty="0"/>
          </a:p>
        </p:txBody>
      </p:sp>
      <p:sp>
        <p:nvSpPr>
          <p:cNvPr id="7" name="Pladsholder til indhold 6"/>
          <p:cNvSpPr>
            <a:spLocks noGrp="1"/>
          </p:cNvSpPr>
          <p:nvPr>
            <p:ph sz="quarter" idx="4"/>
          </p:nvPr>
        </p:nvSpPr>
        <p:spPr>
          <a:xfrm>
            <a:off x="4645025" y="1735138"/>
            <a:ext cx="4240213" cy="4877155"/>
          </a:xfrm>
          <a:solidFill>
            <a:schemeClr val="bg2"/>
          </a:solidFill>
        </p:spPr>
        <p:txBody>
          <a:bodyPr vert="horz" lIns="91440" tIns="45720" rIns="91440" bIns="45720" rtlCol="0" anchor="t">
            <a:normAutofit fontScale="77500" lnSpcReduction="20000"/>
          </a:bodyPr>
          <a:lstStyle/>
          <a:p>
            <a:pPr marL="177800" indent="-177800">
              <a:tabLst>
                <a:tab pos="177800" algn="l"/>
              </a:tabLst>
            </a:pPr>
            <a:r>
              <a:rPr lang="da-DK" sz="1400" dirty="0" smtClean="0"/>
              <a:t>Revision af koncept for top 12 og DM</a:t>
            </a:r>
          </a:p>
          <a:p>
            <a:pPr marL="177800" indent="-177800">
              <a:tabLst>
                <a:tab pos="177800" algn="l"/>
              </a:tabLst>
            </a:pPr>
            <a:r>
              <a:rPr lang="da-DK" sz="1400" dirty="0" smtClean="0"/>
              <a:t>Høringsperiode omkring talentstrategien i relevante udvalg</a:t>
            </a:r>
          </a:p>
          <a:p>
            <a:pPr marL="177800" indent="-177800">
              <a:tabLst>
                <a:tab pos="177800" algn="l"/>
              </a:tabLst>
            </a:pPr>
            <a:r>
              <a:rPr lang="da-DK" sz="1400" dirty="0" smtClean="0"/>
              <a:t>Møde med uddannelsesudvalget omkring træneruddannelse</a:t>
            </a:r>
          </a:p>
          <a:p>
            <a:pPr marL="177800" indent="-177800">
              <a:tabLst>
                <a:tab pos="177800" algn="l"/>
              </a:tabLst>
            </a:pPr>
            <a:r>
              <a:rPr lang="da-DK" sz="1400" dirty="0" smtClean="0"/>
              <a:t>Revision af eliteudvalgets kommissorium</a:t>
            </a:r>
          </a:p>
          <a:p>
            <a:pPr marL="177800" indent="-177800">
              <a:tabLst>
                <a:tab pos="177800" algn="l"/>
              </a:tabLst>
            </a:pPr>
            <a:r>
              <a:rPr lang="da-DK" sz="1400" dirty="0" smtClean="0"/>
              <a:t>Kalender for lejre</a:t>
            </a:r>
          </a:p>
          <a:p>
            <a:pPr marL="177800" indent="-177800">
              <a:tabLst>
                <a:tab pos="177800" algn="l"/>
              </a:tabLst>
            </a:pPr>
            <a:r>
              <a:rPr lang="da-DK" sz="1400" dirty="0" smtClean="0"/>
              <a:t>Udvikle et trænerkursus (i samarbejde med uddannelsesudvalget) for ungdoms-spillere med fokus på pædagogik</a:t>
            </a:r>
          </a:p>
          <a:p>
            <a:pPr marL="177800" indent="-177800">
              <a:tabLst>
                <a:tab pos="177800" algn="l"/>
              </a:tabLst>
            </a:pPr>
            <a:r>
              <a:rPr lang="da-DK" sz="1400" dirty="0" smtClean="0"/>
              <a:t>Elitekoordinatoren har en jobbeskrivelse, hvor krav til kompetencer er beskrevet</a:t>
            </a:r>
          </a:p>
          <a:p>
            <a:pPr marL="177800" indent="-177800">
              <a:tabLst>
                <a:tab pos="177800" algn="l"/>
              </a:tabLst>
            </a:pPr>
            <a:r>
              <a:rPr lang="da-DK" sz="1400" dirty="0" smtClean="0"/>
              <a:t>Pige- og dameansvarlig har en jobbeskrivelse, hvor krav til kompetencer er beskrevet</a:t>
            </a:r>
          </a:p>
          <a:p>
            <a:pPr marL="177800" indent="-177800">
              <a:tabLst>
                <a:tab pos="177800" algn="l"/>
              </a:tabLst>
            </a:pPr>
            <a:r>
              <a:rPr lang="da-DK" sz="1400" dirty="0" smtClean="0"/>
              <a:t>Definition af hvad et lokalt og regionalt talentmiljø er i forhold til de forskellige målgrupper</a:t>
            </a:r>
          </a:p>
          <a:p>
            <a:pPr marL="177800" indent="-177800">
              <a:tabLst>
                <a:tab pos="177800" algn="l"/>
              </a:tabLst>
            </a:pPr>
            <a:r>
              <a:rPr lang="da-DK" sz="1400" dirty="0" smtClean="0"/>
              <a:t>Præsentere talentstrategi for Team Danmark</a:t>
            </a:r>
          </a:p>
          <a:p>
            <a:pPr marL="177800" indent="-177800">
              <a:tabLst>
                <a:tab pos="177800" algn="l"/>
              </a:tabLst>
            </a:pPr>
            <a:r>
              <a:rPr lang="da-DK" sz="1400" dirty="0" smtClean="0"/>
              <a:t>Hver 3. måned gøres status på talentstrategien. </a:t>
            </a:r>
          </a:p>
          <a:p>
            <a:pPr marL="177800" indent="-177800">
              <a:tabLst>
                <a:tab pos="177800" algn="l"/>
              </a:tabLst>
            </a:pPr>
            <a:r>
              <a:rPr lang="da-DK" sz="1400" dirty="0" smtClean="0"/>
              <a:t>Oplæg til hvordan vi træner (til brug for forventningsafstemning). Oplægget godkendes i lokalunionerne</a:t>
            </a:r>
          </a:p>
          <a:p>
            <a:pPr marL="177800" indent="-177800">
              <a:tabLst>
                <a:tab pos="177800" algn="l"/>
              </a:tabLst>
            </a:pPr>
            <a:r>
              <a:rPr lang="da-DK" sz="1400" dirty="0" smtClean="0"/>
              <a:t>Oplæg til om vi har den rigtige turnerings- og stævnestruktur – GP stævner</a:t>
            </a:r>
          </a:p>
          <a:p>
            <a:pPr marL="177800" indent="-177800">
              <a:tabLst>
                <a:tab pos="177800" algn="l"/>
              </a:tabLst>
            </a:pPr>
            <a:r>
              <a:rPr lang="da-DK" sz="1400" dirty="0" smtClean="0"/>
              <a:t>Løbende, systematisk opfølgning på LU-lejre</a:t>
            </a:r>
          </a:p>
          <a:p>
            <a:pPr marL="177800" indent="-177800">
              <a:tabLst>
                <a:tab pos="177800" algn="l"/>
              </a:tabLst>
            </a:pPr>
            <a:r>
              <a:rPr lang="da-DK" sz="1400" dirty="0" smtClean="0"/>
              <a:t>Etablering af database med navne og kontaktinformationer til personer med ansvarlige for talentudvikling i relevante klubber og lokalunioner</a:t>
            </a:r>
          </a:p>
          <a:p>
            <a:pPr marL="177800" indent="-177800">
              <a:tabLst>
                <a:tab pos="177800" algn="l"/>
              </a:tabLst>
            </a:pPr>
            <a:r>
              <a:rPr lang="da-DK" sz="1400" dirty="0" smtClean="0"/>
              <a:t>Overordnet skabelon for individuelle træningsplan (som et værktøj til alle spillere/trænere)</a:t>
            </a:r>
          </a:p>
          <a:p>
            <a:pPr marL="177800" indent="-177800">
              <a:tabLst>
                <a:tab pos="177800" algn="l"/>
              </a:tabLst>
            </a:pPr>
            <a:r>
              <a:rPr lang="da-DK" sz="1400" dirty="0" smtClean="0"/>
              <a:t>Info på DBTU-hjemmeside omkring talentpolitik og -strategi, samarbejde med LU</a:t>
            </a:r>
          </a:p>
          <a:p>
            <a:pPr marL="177800" indent="-177800">
              <a:tabLst>
                <a:tab pos="177800" algn="l"/>
              </a:tabLst>
            </a:pPr>
            <a:r>
              <a:rPr lang="da-DK" sz="1400" dirty="0" smtClean="0"/>
              <a:t>Møde med lokalunioner omkring talentstrategien</a:t>
            </a:r>
          </a:p>
          <a:p>
            <a:endParaRPr lang="da-DK" sz="800" dirty="0" smtClean="0"/>
          </a:p>
          <a:p>
            <a:pPr>
              <a:buNone/>
            </a:pPr>
            <a:endParaRPr lang="da-DK" sz="1000" dirty="0"/>
          </a:p>
        </p:txBody>
      </p:sp>
      <p:graphicFrame>
        <p:nvGraphicFramePr>
          <p:cNvPr id="10" name="Pladsholder til indhold 3"/>
          <p:cNvGraphicFramePr>
            <a:graphicFrameLocks noGrp="1"/>
          </p:cNvGraphicFramePr>
          <p:nvPr>
            <p:ph sz="half" idx="2"/>
          </p:nvPr>
        </p:nvGraphicFramePr>
        <p:xfrm>
          <a:off x="125510" y="1556792"/>
          <a:ext cx="4497388"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59"/>
            <a:ext cx="8229600" cy="1143000"/>
          </a:xfrm>
        </p:spPr>
        <p:txBody>
          <a:bodyPr>
            <a:normAutofit/>
          </a:bodyPr>
          <a:lstStyle/>
          <a:p>
            <a:pPr algn="l"/>
            <a:r>
              <a:rPr lang="da-DK" dirty="0" smtClean="0"/>
              <a:t>Mål og handlinger i talentstrategien</a:t>
            </a:r>
            <a:endParaRPr lang="da-DK" dirty="0"/>
          </a:p>
        </p:txBody>
      </p:sp>
      <p:sp>
        <p:nvSpPr>
          <p:cNvPr id="6" name="Pladsholder til tekst 5"/>
          <p:cNvSpPr>
            <a:spLocks noGrp="1"/>
          </p:cNvSpPr>
          <p:nvPr>
            <p:ph type="body" sz="quarter" idx="3"/>
          </p:nvPr>
        </p:nvSpPr>
        <p:spPr>
          <a:xfrm>
            <a:off x="470590" y="867772"/>
            <a:ext cx="4041775" cy="469455"/>
          </a:xfrm>
        </p:spPr>
        <p:txBody>
          <a:bodyPr>
            <a:normAutofit/>
          </a:bodyPr>
          <a:lstStyle/>
          <a:p>
            <a:r>
              <a:rPr lang="da-DK" dirty="0" smtClean="0"/>
              <a:t>Handlinger 2015 </a:t>
            </a:r>
            <a:r>
              <a:rPr lang="da-DK" sz="1200" b="0" dirty="0" smtClean="0"/>
              <a:t>(fortsat)</a:t>
            </a:r>
            <a:endParaRPr lang="da-DK" sz="1200" b="0" dirty="0"/>
          </a:p>
        </p:txBody>
      </p:sp>
      <p:sp>
        <p:nvSpPr>
          <p:cNvPr id="7" name="Pladsholder til indhold 6"/>
          <p:cNvSpPr>
            <a:spLocks noGrp="1"/>
          </p:cNvSpPr>
          <p:nvPr>
            <p:ph sz="quarter" idx="4"/>
          </p:nvPr>
        </p:nvSpPr>
        <p:spPr>
          <a:xfrm>
            <a:off x="541338" y="1393825"/>
            <a:ext cx="8429625" cy="5376330"/>
          </a:xfrm>
          <a:solidFill>
            <a:schemeClr val="bg2"/>
          </a:solidFill>
        </p:spPr>
        <p:txBody>
          <a:bodyPr vert="horz" lIns="91440" tIns="45720" rIns="91440" bIns="45720" rtlCol="0" anchor="t">
            <a:noAutofit/>
          </a:bodyPr>
          <a:lstStyle/>
          <a:p>
            <a:pPr marL="177800" indent="-177800"/>
            <a:r>
              <a:rPr lang="da-DK" sz="1050" dirty="0" smtClean="0"/>
              <a:t>Fokus på trænings- og konkurrencedeltagelse i lokalområdet (landsdel)</a:t>
            </a:r>
          </a:p>
          <a:p>
            <a:pPr marL="177800" indent="-177800"/>
            <a:r>
              <a:rPr lang="da-DK" sz="1050" dirty="0" smtClean="0"/>
              <a:t>Årsplan for talent- og eliteudvalget</a:t>
            </a:r>
          </a:p>
          <a:p>
            <a:pPr marL="177800" indent="-177800"/>
            <a:r>
              <a:rPr lang="da-DK" sz="1050" dirty="0" smtClean="0"/>
              <a:t>Handlingsplan for hvordan DBTU kan samarbejde med Elitekommunerne/kommuner</a:t>
            </a:r>
          </a:p>
          <a:p>
            <a:pPr marL="177800" indent="-177800"/>
            <a:r>
              <a:rPr lang="da-DK" sz="1050" dirty="0" smtClean="0"/>
              <a:t>Tilknytning af vejleder, som kan rådgive spillere omkring, hvilke muligheder der er for fx fysisk træning, træningssamarbejde m.v. – skal være tilknyttet i lokalunionsregi – en del af ESAA</a:t>
            </a:r>
          </a:p>
          <a:p>
            <a:pPr marL="177800" indent="-177800"/>
            <a:r>
              <a:rPr lang="da-DK" sz="1050" dirty="0" smtClean="0"/>
              <a:t>Understøtte spillere med dansk base – det skal indarbejdes i deres trænings- uddannelses- og udviklingsplan samt målsætninger for alle spillere – spiller og klubtræner er ansvarlig – klubtræner deltager i workshop i forbindelse med lejre</a:t>
            </a:r>
          </a:p>
          <a:p>
            <a:pPr marL="177800" indent="-177800"/>
            <a:r>
              <a:rPr lang="da-DK" sz="1050" dirty="0" smtClean="0"/>
              <a:t>Afstemme krav og forventninger – økonomisk støtte afhænger bl.a. af Team Danmark Støtte</a:t>
            </a:r>
          </a:p>
          <a:p>
            <a:pPr marL="177800" indent="-177800"/>
            <a:r>
              <a:rPr lang="da-DK" sz="1050" dirty="0" smtClean="0"/>
              <a:t>I forbindelse med turneringstrappen synliggøres hvilke turneringer, der anbefales</a:t>
            </a:r>
          </a:p>
          <a:p>
            <a:pPr marL="177800" indent="-177800"/>
            <a:r>
              <a:rPr lang="da-DK" sz="1050" dirty="0" smtClean="0"/>
              <a:t>Workshop omkring hvad der skaber det gode talentmiljø i forbindelse med lejre </a:t>
            </a:r>
          </a:p>
          <a:p>
            <a:pPr marL="177800" indent="-177800"/>
            <a:r>
              <a:rPr lang="da-DK" sz="1050" dirty="0" smtClean="0"/>
              <a:t>Fælles lejre med andre lande – en del af spillernes sæsonplan – arbejde på at have faste samarbejdspartnere</a:t>
            </a:r>
          </a:p>
          <a:p>
            <a:pPr marL="177800" indent="-177800"/>
            <a:r>
              <a:rPr lang="da-DK" sz="1050" dirty="0" smtClean="0"/>
              <a:t>7 lejre årligt – 2-3 lejre, hvor målet er, at alle trænere deltager. Udarbejde koncept for opfølgning på LU-lejre</a:t>
            </a:r>
          </a:p>
          <a:p>
            <a:pPr marL="177800" indent="-177800"/>
            <a:r>
              <a:rPr lang="da-DK" sz="1050" dirty="0" smtClean="0"/>
              <a:t>Forretningsorden for talent- og eliteudvalgets arbejde</a:t>
            </a:r>
          </a:p>
          <a:p>
            <a:pPr marL="177800" indent="-177800"/>
            <a:r>
              <a:rPr lang="da-DK" sz="1050" dirty="0" smtClean="0"/>
              <a:t>Afdække muligheder for screening - Mulighed for at tilvejebringe tilskud til screening fra DBTU undersøges</a:t>
            </a:r>
          </a:p>
          <a:p>
            <a:pPr marL="177800" indent="-177800"/>
            <a:r>
              <a:rPr lang="da-DK" sz="1050" dirty="0" smtClean="0"/>
              <a:t>Klubtrænere skal kontaktes direkte med opfordring til at deltage i relevante træneruddannelser</a:t>
            </a:r>
          </a:p>
          <a:p>
            <a:pPr marL="177800" indent="-177800"/>
            <a:r>
              <a:rPr lang="da-DK" sz="1050" dirty="0" smtClean="0"/>
              <a:t>Udarbejdelse af budget for årene 2016 og 2017. De større poster som stævne- og mesterskabsdeltagelse samt lejre vil blive splittet mere op</a:t>
            </a:r>
          </a:p>
          <a:p>
            <a:pPr marL="177800" indent="-177800"/>
            <a:r>
              <a:rPr lang="da-DK" sz="1050" dirty="0" smtClean="0"/>
              <a:t>Talent- og eliteudvalget udarbejder retningslinjer for forældrerollen i forbindelse med talentarbejdet</a:t>
            </a:r>
          </a:p>
          <a:p>
            <a:pPr marL="177800" indent="-177800"/>
            <a:r>
              <a:rPr lang="da-DK" sz="1050" dirty="0" smtClean="0"/>
              <a:t>Talent- og Eliteudvalget udarbejder krav og forventninger til U-landsholdsspillerne</a:t>
            </a:r>
          </a:p>
          <a:p>
            <a:pPr marL="177800" indent="-177800"/>
            <a:r>
              <a:rPr lang="da-DK" sz="1050" dirty="0" smtClean="0"/>
              <a:t>Workshop: trænings- og sæsonplan – ud fra skabelon</a:t>
            </a:r>
          </a:p>
          <a:p>
            <a:pPr marL="177800" indent="-177800"/>
            <a:r>
              <a:rPr lang="da-DK" sz="1050" dirty="0" smtClean="0"/>
              <a:t>Løbende, systematisk opfølgning på LU-lejre</a:t>
            </a:r>
          </a:p>
          <a:p>
            <a:pPr marL="177800" indent="-177800"/>
            <a:r>
              <a:rPr lang="da-DK" sz="1050" dirty="0" smtClean="0"/>
              <a:t>Afdække muligheder for at indgå aftale om ophold i udenlandske klubber – evalueres hvert år</a:t>
            </a:r>
          </a:p>
          <a:p>
            <a:pPr marL="177800" indent="-177800"/>
            <a:r>
              <a:rPr lang="da-DK" sz="1050" dirty="0" smtClean="0"/>
              <a:t>Artikelserie om hvilke miljøer, der udvikler talenter – 2-3 stk. i løbet af 2015</a:t>
            </a:r>
          </a:p>
          <a:p>
            <a:pPr marL="177800" indent="-177800"/>
            <a:r>
              <a:rPr lang="da-DK" sz="1050" dirty="0" smtClean="0"/>
              <a:t>Afholde 2-3 årlige sociale arrangementer</a:t>
            </a:r>
          </a:p>
          <a:p>
            <a:pPr marL="177800" indent="-177800"/>
            <a:r>
              <a:rPr lang="da-DK" sz="1050" dirty="0" smtClean="0"/>
              <a:t>Kost og ernæringskursus</a:t>
            </a:r>
          </a:p>
          <a:p>
            <a:pPr marL="177800" indent="-177800"/>
            <a:r>
              <a:rPr lang="da-DK" sz="1050" dirty="0" smtClean="0"/>
              <a:t>Undersøge om DIFO (Dansk Idrætspsykologisk Forum) er interesseret i at indgå i arbejdet om det mentale i forbindelse med en træningslejr</a:t>
            </a:r>
          </a:p>
          <a:p>
            <a:pPr marL="177800" indent="-177800"/>
            <a:r>
              <a:rPr lang="da-DK" sz="1050" dirty="0" smtClean="0"/>
              <a:t>Dialog med klubber om udvikling af flere lokale træningsmiljøer, som kan understøtte målgruppens udvikling</a:t>
            </a:r>
          </a:p>
          <a:p>
            <a:pPr marL="177800" indent="-177800"/>
            <a:r>
              <a:rPr lang="da-DK" sz="1050" dirty="0" smtClean="0"/>
              <a:t>Afdække hvordan talentudviklingen foregår i Frankrig, hvad gør de i Tyskland, hvordan sikrer svenskerne fødekæden af dygtige trænere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Mål og handlinger i talentstrategien</a:t>
            </a:r>
            <a:endParaRPr lang="da-DK" dirty="0"/>
          </a:p>
        </p:txBody>
      </p:sp>
      <p:sp>
        <p:nvSpPr>
          <p:cNvPr id="5" name="Pladsholder til tekst 4"/>
          <p:cNvSpPr>
            <a:spLocks noGrp="1"/>
          </p:cNvSpPr>
          <p:nvPr>
            <p:ph type="body" idx="1"/>
          </p:nvPr>
        </p:nvSpPr>
        <p:spPr/>
        <p:txBody>
          <a:bodyPr/>
          <a:lstStyle/>
          <a:p>
            <a:pPr algn="ctr"/>
            <a:r>
              <a:rPr lang="da-DK" dirty="0" smtClean="0"/>
              <a:t>Mål – 2016	</a:t>
            </a:r>
            <a:endParaRPr lang="da-DK" dirty="0"/>
          </a:p>
        </p:txBody>
      </p:sp>
      <p:graphicFrame>
        <p:nvGraphicFramePr>
          <p:cNvPr id="4" name="Pladsholder til indhold 3"/>
          <p:cNvGraphicFramePr>
            <a:graphicFrameLocks noGrp="1"/>
          </p:cNvGraphicFramePr>
          <p:nvPr>
            <p:ph sz="half" idx="2"/>
            <p:extLst>
              <p:ext uri="{D42A27DB-BD31-4B8C-83A1-F6EECF244321}">
                <p14:modId xmlns:p14="http://schemas.microsoft.com/office/powerpoint/2010/main" val="195436038"/>
              </p:ext>
            </p:extLst>
          </p:nvPr>
        </p:nvGraphicFramePr>
        <p:xfrm>
          <a:off x="0" y="1772816"/>
          <a:ext cx="4497388" cy="51816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ladsholder til tekst 5"/>
          <p:cNvSpPr>
            <a:spLocks noGrp="1"/>
          </p:cNvSpPr>
          <p:nvPr>
            <p:ph type="body" sz="quarter" idx="3"/>
          </p:nvPr>
        </p:nvSpPr>
        <p:spPr/>
        <p:txBody>
          <a:bodyPr/>
          <a:lstStyle/>
          <a:p>
            <a:pPr algn="ctr"/>
            <a:r>
              <a:rPr lang="da-DK" dirty="0" smtClean="0"/>
              <a:t>Handlinger 2016</a:t>
            </a:r>
            <a:endParaRPr lang="da-DK" dirty="0"/>
          </a:p>
        </p:txBody>
      </p:sp>
      <p:sp>
        <p:nvSpPr>
          <p:cNvPr id="7" name="Pladsholder til indhold 6"/>
          <p:cNvSpPr>
            <a:spLocks noGrp="1"/>
          </p:cNvSpPr>
          <p:nvPr>
            <p:ph sz="quarter" idx="4"/>
          </p:nvPr>
        </p:nvSpPr>
        <p:spPr>
          <a:xfrm>
            <a:off x="4645025" y="2174874"/>
            <a:ext cx="3815407" cy="4494486"/>
          </a:xfrm>
          <a:solidFill>
            <a:schemeClr val="bg2"/>
          </a:solidFill>
        </p:spPr>
        <p:txBody>
          <a:bodyPr>
            <a:normAutofit/>
          </a:bodyPr>
          <a:lstStyle/>
          <a:p>
            <a:pPr marL="177800" indent="-177800"/>
            <a:r>
              <a:rPr lang="da-DK" sz="1000" dirty="0" smtClean="0"/>
              <a:t>Udarbejdelse af subelitestrategi</a:t>
            </a:r>
          </a:p>
          <a:p>
            <a:pPr marL="177800" indent="-177800"/>
            <a:r>
              <a:rPr lang="da-DK" sz="1000" dirty="0" smtClean="0"/>
              <a:t>Kalender for lejre </a:t>
            </a:r>
          </a:p>
          <a:p>
            <a:pPr marL="177800" indent="-177800"/>
            <a:r>
              <a:rPr lang="da-DK" sz="1000" dirty="0" smtClean="0"/>
              <a:t>Revision af talentstrategien med fokus på de langsigtede målsætninger</a:t>
            </a:r>
          </a:p>
          <a:p>
            <a:pPr marL="177800" indent="-177800"/>
            <a:r>
              <a:rPr lang="da-DK" sz="1000" dirty="0" smtClean="0"/>
              <a:t>Mindst 3 klubtrænere har deltaget som coach ved internationale stævner på vegne af DBTU pr. sæson</a:t>
            </a:r>
          </a:p>
          <a:p>
            <a:pPr marL="177800" indent="-177800"/>
            <a:r>
              <a:rPr lang="da-DK" sz="1000" dirty="0" smtClean="0"/>
              <a:t>Mindst 6 klubtrænere har deltaget i træningen i elitecentret eller DBTU-lejre</a:t>
            </a:r>
          </a:p>
          <a:p>
            <a:pPr marL="177800" indent="-177800"/>
            <a:r>
              <a:rPr lang="da-DK" sz="1000" dirty="0" smtClean="0"/>
              <a:t>Status og evaluering på talentstrategien</a:t>
            </a:r>
          </a:p>
          <a:p>
            <a:pPr marL="177800" indent="-177800"/>
            <a:r>
              <a:rPr lang="da-DK" sz="1000" dirty="0" smtClean="0"/>
              <a:t>Møde med LU omkring talentstrategien – herunder vurdering status på struktur (mål) og åbenhed/samt gennemsigtighed (mål)</a:t>
            </a:r>
          </a:p>
          <a:p>
            <a:pPr marL="177800" indent="-177800"/>
            <a:r>
              <a:rPr lang="da-DK" sz="1000" dirty="0" smtClean="0"/>
              <a:t>Afklare krav om screening</a:t>
            </a:r>
          </a:p>
          <a:p>
            <a:pPr marL="177800" indent="-177800"/>
            <a:r>
              <a:rPr lang="da-DK" sz="1000" dirty="0" smtClean="0"/>
              <a:t>Uddannelsesplan for klubtrænerne</a:t>
            </a:r>
          </a:p>
          <a:p>
            <a:pPr marL="177800" indent="-177800"/>
            <a:r>
              <a:rPr lang="da-DK" sz="1000" dirty="0" smtClean="0"/>
              <a:t>Fælles lejre med andre lande – en del af spillernes sæsonplan – arbejde på at have faste samarbejdspartnere</a:t>
            </a:r>
          </a:p>
          <a:p>
            <a:pPr marL="177800" indent="-177800"/>
            <a:r>
              <a:rPr lang="da-DK" sz="1000" dirty="0" smtClean="0"/>
              <a:t>Der er etableret mindst 5 lokale træningsmiljøer på Sjælland, 1 på Fyn og 4 i Jylland</a:t>
            </a:r>
          </a:p>
          <a:p>
            <a:pPr marL="177800" indent="-177800"/>
            <a:r>
              <a:rPr lang="da-DK" sz="1000" dirty="0" smtClean="0"/>
              <a:t>Afdække muligheder for at indgå aftale om ophold i udenlandske klubber – evalueres hvert år</a:t>
            </a:r>
          </a:p>
          <a:p>
            <a:pPr marL="177800" indent="-177800"/>
            <a:r>
              <a:rPr lang="da-DK" sz="1000" dirty="0" smtClean="0"/>
              <a:t>Ungdomsansvarlig besøger lokale træningsmiljøer 1-2 gange årligt</a:t>
            </a:r>
          </a:p>
          <a:p>
            <a:pPr marL="177800" indent="-177800"/>
            <a:r>
              <a:rPr lang="da-DK" sz="1000" dirty="0" smtClean="0"/>
              <a:t>Senioransvarlig besøger (relevante) lokale træningsmiljøer 1 gang årligt</a:t>
            </a:r>
          </a:p>
          <a:p>
            <a:endParaRPr lang="da-DK" sz="1000" dirty="0" smtClean="0"/>
          </a:p>
          <a:p>
            <a:endParaRPr lang="da-DK"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dsholder til indhold 6"/>
          <p:cNvSpPr>
            <a:spLocks noGrp="1"/>
          </p:cNvSpPr>
          <p:nvPr>
            <p:ph sz="quarter" idx="4"/>
          </p:nvPr>
        </p:nvSpPr>
        <p:spPr>
          <a:xfrm>
            <a:off x="2543175" y="2301875"/>
            <a:ext cx="3362325" cy="3259612"/>
          </a:xfrm>
          <a:solidFill>
            <a:schemeClr val="bg2"/>
          </a:solidFill>
        </p:spPr>
        <p:txBody>
          <a:bodyPr vert="horz" lIns="91440" tIns="45720" rIns="91440" bIns="45720" rtlCol="0" anchor="t">
            <a:normAutofit/>
          </a:bodyPr>
          <a:lstStyle/>
          <a:p>
            <a:r>
              <a:rPr lang="da-DK" sz="1200" dirty="0" smtClean="0"/>
              <a:t>Disciplinanalyse</a:t>
            </a:r>
          </a:p>
          <a:p>
            <a:r>
              <a:rPr lang="da-DK" sz="1200" dirty="0" smtClean="0"/>
              <a:t>Kalender for lejre</a:t>
            </a:r>
          </a:p>
          <a:p>
            <a:r>
              <a:rPr lang="da-DK" sz="1200" dirty="0" smtClean="0"/>
              <a:t>Status og evaluering på talentstrategien</a:t>
            </a:r>
          </a:p>
          <a:p>
            <a:r>
              <a:rPr lang="da-DK" sz="1200" dirty="0" smtClean="0"/>
              <a:t>Alle ansvarlige trænere opfylder de kompetencemæssige krav der stilles til at træner målgruppen – kravet er K3-niveau (ca. 40 timer)</a:t>
            </a:r>
          </a:p>
          <a:p>
            <a:r>
              <a:rPr lang="da-DK" sz="1200" dirty="0" smtClean="0"/>
              <a:t>Fælles lejre med andre lande – en del af spillernes sæsonplan – arbejde på at have faste samarbejdspartnere</a:t>
            </a:r>
          </a:p>
          <a:p>
            <a:r>
              <a:rPr lang="da-DK" sz="1200" dirty="0" smtClean="0"/>
              <a:t>Ungdomsansvarlig har en jobbeskrivelse, hvor krav til kompetencer er beskrevet – revision</a:t>
            </a:r>
          </a:p>
          <a:p>
            <a:r>
              <a:rPr lang="da-DK" sz="1200" dirty="0" smtClean="0"/>
              <a:t>Afdække muligheder for at indgå aftale om ophold i udenlandske klubber – evalueres hvert år</a:t>
            </a:r>
          </a:p>
          <a:p>
            <a:endParaRPr lang="da-DK" sz="1000" dirty="0"/>
          </a:p>
        </p:txBody>
      </p:sp>
      <p:sp>
        <p:nvSpPr>
          <p:cNvPr id="2" name="Titel 1"/>
          <p:cNvSpPr>
            <a:spLocks noGrp="1"/>
          </p:cNvSpPr>
          <p:nvPr>
            <p:ph type="title"/>
          </p:nvPr>
        </p:nvSpPr>
        <p:spPr>
          <a:xfrm>
            <a:off x="301014" y="274638"/>
            <a:ext cx="8229600" cy="1143000"/>
          </a:xfrm>
        </p:spPr>
        <p:txBody>
          <a:bodyPr>
            <a:normAutofit/>
          </a:bodyPr>
          <a:lstStyle/>
          <a:p>
            <a:r>
              <a:rPr lang="da-DK" dirty="0" smtClean="0"/>
              <a:t>Mål og handlinger i talentstrategien</a:t>
            </a:r>
            <a:endParaRPr lang="da-DK" dirty="0"/>
          </a:p>
        </p:txBody>
      </p:sp>
      <p:sp>
        <p:nvSpPr>
          <p:cNvPr id="5" name="Pladsholder til tekst 4"/>
          <p:cNvSpPr>
            <a:spLocks noGrp="1"/>
          </p:cNvSpPr>
          <p:nvPr>
            <p:ph type="body" idx="1"/>
          </p:nvPr>
        </p:nvSpPr>
        <p:spPr>
          <a:xfrm>
            <a:off x="457200" y="1137548"/>
            <a:ext cx="4040188" cy="639762"/>
          </a:xfrm>
        </p:spPr>
        <p:txBody>
          <a:bodyPr/>
          <a:lstStyle/>
          <a:p>
            <a:pPr algn="ctr"/>
            <a:r>
              <a:rPr lang="da-DK" dirty="0" smtClean="0"/>
              <a:t>Mål – 2017	</a:t>
            </a:r>
            <a:endParaRPr lang="da-DK" dirty="0"/>
          </a:p>
        </p:txBody>
      </p:sp>
      <p:graphicFrame>
        <p:nvGraphicFramePr>
          <p:cNvPr id="4" name="Pladsholder til indhold 3"/>
          <p:cNvGraphicFramePr>
            <a:graphicFrameLocks noGrp="1"/>
          </p:cNvGraphicFramePr>
          <p:nvPr>
            <p:ph sz="half" idx="2"/>
            <p:extLst>
              <p:ext uri="{D42A27DB-BD31-4B8C-83A1-F6EECF244321}">
                <p14:modId xmlns:p14="http://schemas.microsoft.com/office/powerpoint/2010/main" val="2083559561"/>
              </p:ext>
            </p:extLst>
          </p:nvPr>
        </p:nvGraphicFramePr>
        <p:xfrm>
          <a:off x="-2073176" y="1181100"/>
          <a:ext cx="12578433" cy="5561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ladsholder til tekst 5"/>
          <p:cNvSpPr>
            <a:spLocks noGrp="1"/>
          </p:cNvSpPr>
          <p:nvPr>
            <p:ph type="body" sz="quarter" idx="3"/>
          </p:nvPr>
        </p:nvSpPr>
        <p:spPr>
          <a:xfrm>
            <a:off x="2174441" y="1662902"/>
            <a:ext cx="4041775" cy="639762"/>
          </a:xfrm>
        </p:spPr>
        <p:txBody>
          <a:bodyPr/>
          <a:lstStyle/>
          <a:p>
            <a:pPr algn="ctr"/>
            <a:r>
              <a:rPr lang="da-DK" dirty="0" smtClean="0"/>
              <a:t>Handlinger 2017</a:t>
            </a:r>
            <a:endParaRPr lang="da-D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Mål og handlinger i talentstrategien</a:t>
            </a:r>
            <a:endParaRPr lang="da-DK" dirty="0"/>
          </a:p>
        </p:txBody>
      </p:sp>
      <p:sp>
        <p:nvSpPr>
          <p:cNvPr id="5" name="Pladsholder til tekst 4"/>
          <p:cNvSpPr>
            <a:spLocks noGrp="1"/>
          </p:cNvSpPr>
          <p:nvPr>
            <p:ph type="body" idx="1"/>
          </p:nvPr>
        </p:nvSpPr>
        <p:spPr/>
        <p:txBody>
          <a:bodyPr/>
          <a:lstStyle/>
          <a:p>
            <a:pPr algn="ctr"/>
            <a:r>
              <a:rPr lang="da-DK" dirty="0" smtClean="0"/>
              <a:t>Mål – 2018	</a:t>
            </a:r>
            <a:endParaRPr lang="da-DK" dirty="0"/>
          </a:p>
        </p:txBody>
      </p:sp>
      <p:graphicFrame>
        <p:nvGraphicFramePr>
          <p:cNvPr id="4" name="Pladsholder til indhold 3"/>
          <p:cNvGraphicFramePr>
            <a:graphicFrameLocks noGrp="1"/>
          </p:cNvGraphicFramePr>
          <p:nvPr>
            <p:ph sz="half" idx="2"/>
            <p:extLst>
              <p:ext uri="{D42A27DB-BD31-4B8C-83A1-F6EECF244321}">
                <p14:modId xmlns:p14="http://schemas.microsoft.com/office/powerpoint/2010/main" val="3375633095"/>
              </p:ext>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ladsholder til tekst 5"/>
          <p:cNvSpPr>
            <a:spLocks noGrp="1"/>
          </p:cNvSpPr>
          <p:nvPr>
            <p:ph type="body" sz="quarter" idx="3"/>
          </p:nvPr>
        </p:nvSpPr>
        <p:spPr/>
        <p:txBody>
          <a:bodyPr/>
          <a:lstStyle/>
          <a:p>
            <a:pPr algn="ctr"/>
            <a:r>
              <a:rPr lang="da-DK" dirty="0" smtClean="0"/>
              <a:t>Handlinger 2018</a:t>
            </a:r>
            <a:endParaRPr lang="da-DK" dirty="0"/>
          </a:p>
        </p:txBody>
      </p:sp>
      <p:sp>
        <p:nvSpPr>
          <p:cNvPr id="7" name="Pladsholder til indhold 6"/>
          <p:cNvSpPr>
            <a:spLocks noGrp="1"/>
          </p:cNvSpPr>
          <p:nvPr>
            <p:ph sz="quarter" idx="4"/>
          </p:nvPr>
        </p:nvSpPr>
        <p:spPr>
          <a:xfrm>
            <a:off x="5553075" y="2174875"/>
            <a:ext cx="3432175" cy="3997257"/>
          </a:xfrm>
          <a:solidFill>
            <a:schemeClr val="bg2"/>
          </a:solidFill>
        </p:spPr>
        <p:txBody>
          <a:bodyPr>
            <a:normAutofit/>
          </a:bodyPr>
          <a:lstStyle/>
          <a:p>
            <a:r>
              <a:rPr lang="da-DK" sz="1400" dirty="0" smtClean="0"/>
              <a:t>Kalender for lejre </a:t>
            </a:r>
          </a:p>
          <a:p>
            <a:r>
              <a:rPr lang="da-DK" sz="1400" dirty="0" smtClean="0"/>
              <a:t>Status og evaluering på talentstrategien</a:t>
            </a:r>
          </a:p>
          <a:p>
            <a:r>
              <a:rPr lang="da-DK" sz="1400" dirty="0" smtClean="0"/>
              <a:t>Fælles lejre med andre lande – en del af spillernes sæsonplan – arbejde på at have faste samarbejdspartnere</a:t>
            </a:r>
          </a:p>
          <a:p>
            <a:r>
              <a:rPr lang="da-DK" sz="1400" dirty="0" smtClean="0"/>
              <a:t>Afdække muligheder for at indgå aftale om ophold i udenlandske klubber – evalueres hvert år</a:t>
            </a:r>
          </a:p>
          <a:p>
            <a:endParaRPr lang="da-DK"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Mål og handlinger i talentstrategien</a:t>
            </a:r>
            <a:endParaRPr lang="da-DK" dirty="0"/>
          </a:p>
        </p:txBody>
      </p:sp>
      <p:sp>
        <p:nvSpPr>
          <p:cNvPr id="5" name="Pladsholder til tekst 4"/>
          <p:cNvSpPr>
            <a:spLocks noGrp="1"/>
          </p:cNvSpPr>
          <p:nvPr>
            <p:ph type="body" idx="1"/>
          </p:nvPr>
        </p:nvSpPr>
        <p:spPr/>
        <p:txBody>
          <a:bodyPr/>
          <a:lstStyle/>
          <a:p>
            <a:pPr algn="ctr"/>
            <a:r>
              <a:rPr lang="da-DK" dirty="0" smtClean="0"/>
              <a:t>Mål – 2019	</a:t>
            </a:r>
            <a:endParaRPr lang="da-DK" dirty="0"/>
          </a:p>
        </p:txBody>
      </p:sp>
      <p:graphicFrame>
        <p:nvGraphicFramePr>
          <p:cNvPr id="4" name="Pladsholder til indhold 3"/>
          <p:cNvGraphicFramePr>
            <a:graphicFrameLocks noGrp="1"/>
          </p:cNvGraphicFramePr>
          <p:nvPr>
            <p:ph sz="half" idx="2"/>
            <p:extLst>
              <p:ext uri="{D42A27DB-BD31-4B8C-83A1-F6EECF244321}">
                <p14:modId xmlns:p14="http://schemas.microsoft.com/office/powerpoint/2010/main" val="2092291085"/>
              </p:ext>
            </p:extLst>
          </p:nvPr>
        </p:nvGraphicFramePr>
        <p:xfrm>
          <a:off x="457200" y="2174875"/>
          <a:ext cx="4835318" cy="4434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ladsholder til tekst 5"/>
          <p:cNvSpPr>
            <a:spLocks noGrp="1"/>
          </p:cNvSpPr>
          <p:nvPr>
            <p:ph type="body" sz="quarter" idx="3"/>
          </p:nvPr>
        </p:nvSpPr>
        <p:spPr/>
        <p:txBody>
          <a:bodyPr/>
          <a:lstStyle/>
          <a:p>
            <a:pPr algn="ctr"/>
            <a:r>
              <a:rPr lang="da-DK" dirty="0" smtClean="0"/>
              <a:t>Handlinger 2019</a:t>
            </a:r>
            <a:endParaRPr lang="da-DK" dirty="0"/>
          </a:p>
        </p:txBody>
      </p:sp>
      <p:sp>
        <p:nvSpPr>
          <p:cNvPr id="7" name="Pladsholder til indhold 6"/>
          <p:cNvSpPr>
            <a:spLocks noGrp="1"/>
          </p:cNvSpPr>
          <p:nvPr>
            <p:ph sz="quarter" idx="4"/>
          </p:nvPr>
        </p:nvSpPr>
        <p:spPr>
          <a:xfrm>
            <a:off x="5553075" y="2174875"/>
            <a:ext cx="3417888" cy="3940462"/>
          </a:xfrm>
          <a:solidFill>
            <a:schemeClr val="bg2"/>
          </a:solidFill>
        </p:spPr>
        <p:txBody>
          <a:bodyPr>
            <a:normAutofit/>
          </a:bodyPr>
          <a:lstStyle/>
          <a:p>
            <a:r>
              <a:rPr lang="da-DK" sz="1400" dirty="0" smtClean="0"/>
              <a:t>Kalender for lejre </a:t>
            </a:r>
          </a:p>
          <a:p>
            <a:r>
              <a:rPr lang="da-DK" sz="1400" dirty="0" smtClean="0"/>
              <a:t>Status og evaluering på talentstrategien</a:t>
            </a:r>
          </a:p>
          <a:p>
            <a:r>
              <a:rPr lang="da-DK" sz="1400" dirty="0" smtClean="0"/>
              <a:t>Fælles lejre med andre lande – en del af spillernes sæsonplan – arbejde på at have faste samarbejdspartnere</a:t>
            </a:r>
            <a:endParaRPr lang="da-DK"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Processen</a:t>
            </a:r>
            <a:endParaRPr lang="da-DK" dirty="0"/>
          </a:p>
        </p:txBody>
      </p:sp>
      <p:graphicFrame>
        <p:nvGraphicFramePr>
          <p:cNvPr id="4" name="Pladsholder til indhold 3"/>
          <p:cNvGraphicFramePr>
            <a:graphicFrameLocks noGrp="1"/>
          </p:cNvGraphicFramePr>
          <p:nvPr>
            <p:ph idx="1"/>
          </p:nvPr>
        </p:nvGraphicFramePr>
        <p:xfrm>
          <a:off x="457200" y="12793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boks 4"/>
          <p:cNvSpPr txBox="1"/>
          <p:nvPr/>
        </p:nvSpPr>
        <p:spPr>
          <a:xfrm>
            <a:off x="727310" y="5877272"/>
            <a:ext cx="7704856" cy="523220"/>
          </a:xfrm>
          <a:prstGeom prst="rect">
            <a:avLst/>
          </a:prstGeom>
          <a:solidFill>
            <a:schemeClr val="bg1">
              <a:lumMod val="95000"/>
            </a:schemeClr>
          </a:solidFill>
        </p:spPr>
        <p:txBody>
          <a:bodyPr wrap="square" rtlCol="0">
            <a:spAutoFit/>
          </a:bodyPr>
          <a:lstStyle/>
          <a:p>
            <a:r>
              <a:rPr lang="da-DK" sz="1400" dirty="0" smtClean="0"/>
              <a:t>Deltagere i processen: medlemmer af talent- og eliteudvalget, ungdomsansvarlig, trænere, sportschefer og ledere fra forskellige klubber, repræsentanter fra lokalunionernes spilleudvalg.</a:t>
            </a:r>
            <a:endParaRPr lang="da-DK" dirty="0"/>
          </a:p>
        </p:txBody>
      </p:sp>
      <p:sp>
        <p:nvSpPr>
          <p:cNvPr id="6" name="Tekstboks 5"/>
          <p:cNvSpPr txBox="1"/>
          <p:nvPr/>
        </p:nvSpPr>
        <p:spPr>
          <a:xfrm>
            <a:off x="741443" y="6494024"/>
            <a:ext cx="7704856" cy="307777"/>
          </a:xfrm>
          <a:prstGeom prst="rect">
            <a:avLst/>
          </a:prstGeom>
          <a:solidFill>
            <a:schemeClr val="bg1">
              <a:lumMod val="95000"/>
            </a:schemeClr>
          </a:solidFill>
        </p:spPr>
        <p:txBody>
          <a:bodyPr wrap="square" rtlCol="0">
            <a:spAutoFit/>
          </a:bodyPr>
          <a:lstStyle/>
          <a:p>
            <a:r>
              <a:rPr lang="da-DK" sz="1400" dirty="0" smtClean="0"/>
              <a:t>I processen er anvendt input fra dialogmøderne samt materialer fra BAT og Team Danmark.</a:t>
            </a:r>
            <a:endParaRPr lang="da-D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Vision for talentarbejdet i DBTU</a:t>
            </a:r>
            <a:endParaRPr lang="da-DK" dirty="0"/>
          </a:p>
        </p:txBody>
      </p:sp>
      <p:graphicFrame>
        <p:nvGraphicFramePr>
          <p:cNvPr id="4" name="Pladsholder til indhold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Målgrupper for </a:t>
            </a:r>
            <a:r>
              <a:rPr lang="da-DK" dirty="0" err="1" smtClean="0"/>
              <a:t>DBTUs</a:t>
            </a:r>
            <a:r>
              <a:rPr lang="da-DK" dirty="0" smtClean="0"/>
              <a:t> talentarbejde</a:t>
            </a:r>
            <a:endParaRPr lang="da-DK" dirty="0"/>
          </a:p>
        </p:txBody>
      </p:sp>
      <p:graphicFrame>
        <p:nvGraphicFramePr>
          <p:cNvPr id="4" name="Pladsholder til indhold 3"/>
          <p:cNvGraphicFramePr>
            <a:graphicFrameLocks noGrp="1"/>
          </p:cNvGraphicFramePr>
          <p:nvPr>
            <p:ph idx="1"/>
          </p:nvPr>
        </p:nvGraphicFramePr>
        <p:xfrm>
          <a:off x="179512" y="16002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boks 4"/>
          <p:cNvSpPr txBox="1"/>
          <p:nvPr/>
        </p:nvSpPr>
        <p:spPr>
          <a:xfrm>
            <a:off x="899592" y="6525344"/>
            <a:ext cx="7149654" cy="307777"/>
          </a:xfrm>
          <a:prstGeom prst="rect">
            <a:avLst/>
          </a:prstGeom>
          <a:solidFill>
            <a:schemeClr val="bg1">
              <a:lumMod val="95000"/>
            </a:schemeClr>
          </a:solidFill>
        </p:spPr>
        <p:txBody>
          <a:bodyPr wrap="square" rtlCol="0">
            <a:spAutoFit/>
          </a:bodyPr>
          <a:lstStyle/>
          <a:p>
            <a:pPr algn="ctr"/>
            <a:r>
              <a:rPr lang="da-DK" sz="1400" dirty="0" smtClean="0"/>
              <a:t>Talentarbejdet har fokus </a:t>
            </a:r>
            <a:r>
              <a:rPr lang="da-DK" sz="1400" dirty="0"/>
              <a:t>på udøvernes træningsmiljø</a:t>
            </a:r>
            <a:r>
              <a:rPr lang="da-DK" sz="1400" dirty="0" smtClean="0"/>
              <a:t>.</a:t>
            </a: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Temaer i </a:t>
            </a:r>
            <a:r>
              <a:rPr lang="da-DK" dirty="0" err="1" smtClean="0"/>
              <a:t>DBTUs</a:t>
            </a:r>
            <a:r>
              <a:rPr lang="da-DK" dirty="0" smtClean="0"/>
              <a:t> talentstrategi</a:t>
            </a:r>
            <a:endParaRPr lang="da-DK" dirty="0"/>
          </a:p>
        </p:txBody>
      </p:sp>
      <p:graphicFrame>
        <p:nvGraphicFramePr>
          <p:cNvPr id="4" name="Pladsholder til indhold 3"/>
          <p:cNvGraphicFramePr>
            <a:graphicFrameLocks noGrp="1"/>
          </p:cNvGraphicFramePr>
          <p:nvPr>
            <p:ph idx="1"/>
          </p:nvPr>
        </p:nvGraphicFramePr>
        <p:xfrm>
          <a:off x="158824" y="1556792"/>
          <a:ext cx="8229600" cy="48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25760"/>
            <a:ext cx="8229600" cy="1143000"/>
          </a:xfrm>
        </p:spPr>
        <p:txBody>
          <a:bodyPr/>
          <a:lstStyle/>
          <a:p>
            <a:pPr algn="l"/>
            <a:r>
              <a:rPr lang="da-DK" dirty="0" smtClean="0"/>
              <a:t>Eksempler på mål og handlinger</a:t>
            </a:r>
            <a:endParaRPr lang="da-DK" dirty="0"/>
          </a:p>
        </p:txBody>
      </p:sp>
      <p:sp>
        <p:nvSpPr>
          <p:cNvPr id="4" name="Rektangel 3"/>
          <p:cNvSpPr/>
          <p:nvPr/>
        </p:nvSpPr>
        <p:spPr>
          <a:xfrm>
            <a:off x="395536" y="980728"/>
            <a:ext cx="4176464" cy="646331"/>
          </a:xfrm>
          <a:prstGeom prst="rect">
            <a:avLst/>
          </a:prstGeom>
        </p:spPr>
        <p:txBody>
          <a:bodyPr wrap="square">
            <a:spAutoFit/>
          </a:bodyPr>
          <a:lstStyle/>
          <a:p>
            <a:pPr lvl="0"/>
            <a:r>
              <a:rPr lang="da-DK" sz="1400" b="1" dirty="0" smtClean="0"/>
              <a:t>2015</a:t>
            </a:r>
            <a:r>
              <a:rPr lang="da-DK" sz="1100" dirty="0" smtClean="0"/>
              <a:t>  </a:t>
            </a:r>
            <a:br>
              <a:rPr lang="da-DK" sz="1100" dirty="0" smtClean="0"/>
            </a:br>
            <a:r>
              <a:rPr lang="da-DK" sz="1100" dirty="0" smtClean="0"/>
              <a:t>Alle </a:t>
            </a:r>
            <a:r>
              <a:rPr lang="da-DK" sz="1100" dirty="0"/>
              <a:t>spillere (14-17 år) efterlever principperne i BAT omkring fysisk træning og træningsmængde </a:t>
            </a:r>
          </a:p>
        </p:txBody>
      </p:sp>
      <p:sp>
        <p:nvSpPr>
          <p:cNvPr id="5" name="Rektangel 4"/>
          <p:cNvSpPr/>
          <p:nvPr/>
        </p:nvSpPr>
        <p:spPr>
          <a:xfrm>
            <a:off x="395536" y="1924090"/>
            <a:ext cx="4752528" cy="492443"/>
          </a:xfrm>
          <a:prstGeom prst="rect">
            <a:avLst/>
          </a:prstGeom>
        </p:spPr>
        <p:txBody>
          <a:bodyPr wrap="square">
            <a:spAutoFit/>
          </a:bodyPr>
          <a:lstStyle/>
          <a:p>
            <a:pPr lvl="0"/>
            <a:r>
              <a:rPr lang="da-DK" sz="1400" b="1" dirty="0" smtClean="0"/>
              <a:t>2016</a:t>
            </a:r>
            <a:r>
              <a:rPr lang="da-DK" sz="1100" b="1" dirty="0" smtClean="0"/>
              <a:t>  </a:t>
            </a:r>
            <a:br>
              <a:rPr lang="da-DK" sz="1100" b="1" dirty="0" smtClean="0"/>
            </a:br>
            <a:r>
              <a:rPr lang="da-DK" sz="1100" dirty="0" smtClean="0"/>
              <a:t>- Herre-junior</a:t>
            </a:r>
            <a:r>
              <a:rPr lang="da-DK" sz="1100" dirty="0"/>
              <a:t>: 3 spillere i top 100 (ETTU) heraf 1 i top 25 </a:t>
            </a:r>
          </a:p>
        </p:txBody>
      </p:sp>
      <p:sp>
        <p:nvSpPr>
          <p:cNvPr id="3" name="Rektangel 2"/>
          <p:cNvSpPr/>
          <p:nvPr/>
        </p:nvSpPr>
        <p:spPr>
          <a:xfrm>
            <a:off x="395536" y="2807350"/>
            <a:ext cx="2034531" cy="477054"/>
          </a:xfrm>
          <a:prstGeom prst="rect">
            <a:avLst/>
          </a:prstGeom>
        </p:spPr>
        <p:txBody>
          <a:bodyPr wrap="none">
            <a:spAutoFit/>
          </a:bodyPr>
          <a:lstStyle/>
          <a:p>
            <a:pPr lvl="0"/>
            <a:r>
              <a:rPr lang="da-DK" sz="1400" b="1" dirty="0" smtClean="0"/>
              <a:t>2017</a:t>
            </a:r>
            <a:r>
              <a:rPr lang="da-DK" sz="1100" dirty="0" smtClean="0"/>
              <a:t>  </a:t>
            </a:r>
          </a:p>
          <a:p>
            <a:pPr lvl="0"/>
            <a:r>
              <a:rPr lang="da-DK" sz="1100" dirty="0" smtClean="0"/>
              <a:t>- 5 </a:t>
            </a:r>
            <a:r>
              <a:rPr lang="da-DK" sz="1100" dirty="0"/>
              <a:t>klubber har en talentstrategi </a:t>
            </a:r>
          </a:p>
        </p:txBody>
      </p:sp>
      <p:sp>
        <p:nvSpPr>
          <p:cNvPr id="6" name="Rektangel 5"/>
          <p:cNvSpPr/>
          <p:nvPr/>
        </p:nvSpPr>
        <p:spPr>
          <a:xfrm>
            <a:off x="395536" y="3835207"/>
            <a:ext cx="4680520" cy="815608"/>
          </a:xfrm>
          <a:prstGeom prst="rect">
            <a:avLst/>
          </a:prstGeom>
        </p:spPr>
        <p:txBody>
          <a:bodyPr wrap="square">
            <a:spAutoFit/>
          </a:bodyPr>
          <a:lstStyle/>
          <a:p>
            <a:pPr lvl="0"/>
            <a:r>
              <a:rPr lang="da-DK" sz="1400" b="1" dirty="0" smtClean="0"/>
              <a:t>2018</a:t>
            </a:r>
            <a:r>
              <a:rPr lang="da-DK" sz="1100" dirty="0" smtClean="0"/>
              <a:t>  </a:t>
            </a:r>
            <a:br>
              <a:rPr lang="da-DK" sz="1100" dirty="0" smtClean="0"/>
            </a:br>
            <a:r>
              <a:rPr lang="da-DK" sz="1100" dirty="0" smtClean="0"/>
              <a:t>- Bordtennis </a:t>
            </a:r>
            <a:r>
              <a:rPr lang="da-DK" sz="1100" dirty="0"/>
              <a:t>skal være satsnings- eller lokalprioriteret idræt i min. 7 </a:t>
            </a:r>
            <a:r>
              <a:rPr lang="da-DK" sz="1100" dirty="0" smtClean="0"/>
              <a:t/>
            </a:r>
            <a:br>
              <a:rPr lang="da-DK" sz="1100" dirty="0" smtClean="0"/>
            </a:br>
            <a:r>
              <a:rPr lang="da-DK" sz="1100" dirty="0" smtClean="0"/>
              <a:t>  elitekommuner </a:t>
            </a:r>
          </a:p>
          <a:p>
            <a:pPr lvl="0"/>
            <a:endParaRPr lang="da-DK" sz="1100" dirty="0"/>
          </a:p>
        </p:txBody>
      </p:sp>
      <p:sp>
        <p:nvSpPr>
          <p:cNvPr id="7" name="Rektangel 6"/>
          <p:cNvSpPr/>
          <p:nvPr/>
        </p:nvSpPr>
        <p:spPr>
          <a:xfrm>
            <a:off x="395536" y="5013176"/>
            <a:ext cx="4032448" cy="646331"/>
          </a:xfrm>
          <a:prstGeom prst="rect">
            <a:avLst/>
          </a:prstGeom>
        </p:spPr>
        <p:txBody>
          <a:bodyPr wrap="square">
            <a:spAutoFit/>
          </a:bodyPr>
          <a:lstStyle/>
          <a:p>
            <a:pPr lvl="0"/>
            <a:r>
              <a:rPr lang="da-DK" sz="1400" b="1" dirty="0" smtClean="0"/>
              <a:t>2019</a:t>
            </a:r>
            <a:r>
              <a:rPr lang="da-DK" sz="1100" dirty="0" smtClean="0"/>
              <a:t>  </a:t>
            </a:r>
            <a:br>
              <a:rPr lang="da-DK" sz="1100" dirty="0" smtClean="0"/>
            </a:br>
            <a:r>
              <a:rPr lang="da-DK" sz="1100" dirty="0" smtClean="0"/>
              <a:t>- Deltagelse </a:t>
            </a:r>
            <a:r>
              <a:rPr lang="da-DK" sz="1100" dirty="0"/>
              <a:t>ved min. 2 Junior VM single/hold i </a:t>
            </a:r>
            <a:r>
              <a:rPr lang="da-DK" sz="1100" dirty="0" smtClean="0"/>
              <a:t>perioden frem til </a:t>
            </a:r>
            <a:br>
              <a:rPr lang="da-DK" sz="1100" dirty="0" smtClean="0"/>
            </a:br>
            <a:r>
              <a:rPr lang="da-DK" sz="1100" dirty="0" smtClean="0"/>
              <a:t>  dec. 2019</a:t>
            </a:r>
            <a:endParaRPr lang="da-DK" sz="1100" dirty="0"/>
          </a:p>
        </p:txBody>
      </p:sp>
      <p:sp>
        <p:nvSpPr>
          <p:cNvPr id="8" name="Rektangel 7"/>
          <p:cNvSpPr/>
          <p:nvPr/>
        </p:nvSpPr>
        <p:spPr>
          <a:xfrm>
            <a:off x="395536" y="5569788"/>
            <a:ext cx="2807179" cy="261610"/>
          </a:xfrm>
          <a:prstGeom prst="rect">
            <a:avLst/>
          </a:prstGeom>
        </p:spPr>
        <p:txBody>
          <a:bodyPr wrap="none">
            <a:spAutoFit/>
          </a:bodyPr>
          <a:lstStyle/>
          <a:p>
            <a:pPr lvl="0"/>
            <a:r>
              <a:rPr lang="da-DK" sz="1100" dirty="0" smtClean="0"/>
              <a:t>- Dame-junior</a:t>
            </a:r>
            <a:r>
              <a:rPr lang="da-DK" sz="1100" dirty="0"/>
              <a:t>: Deltagelse i A-gruppen ved EM</a:t>
            </a:r>
          </a:p>
        </p:txBody>
      </p:sp>
      <p:sp>
        <p:nvSpPr>
          <p:cNvPr id="9" name="Rektangel 8"/>
          <p:cNvSpPr/>
          <p:nvPr/>
        </p:nvSpPr>
        <p:spPr>
          <a:xfrm>
            <a:off x="395536" y="5785812"/>
            <a:ext cx="2874505" cy="261610"/>
          </a:xfrm>
          <a:prstGeom prst="rect">
            <a:avLst/>
          </a:prstGeom>
        </p:spPr>
        <p:txBody>
          <a:bodyPr wrap="none">
            <a:spAutoFit/>
          </a:bodyPr>
          <a:lstStyle/>
          <a:p>
            <a:pPr lvl="0"/>
            <a:r>
              <a:rPr lang="da-DK" sz="1100" dirty="0" smtClean="0"/>
              <a:t>- 2 </a:t>
            </a:r>
            <a:r>
              <a:rPr lang="da-DK" sz="1100" dirty="0"/>
              <a:t>damespillere (</a:t>
            </a:r>
            <a:r>
              <a:rPr lang="da-DK" sz="1100" dirty="0" err="1"/>
              <a:t>ungsenior</a:t>
            </a:r>
            <a:r>
              <a:rPr lang="da-DK" sz="1100" dirty="0"/>
              <a:t>) i top 400 ITTF-WR </a:t>
            </a:r>
          </a:p>
        </p:txBody>
      </p:sp>
      <p:sp>
        <p:nvSpPr>
          <p:cNvPr id="10" name="Rektangel 9"/>
          <p:cNvSpPr/>
          <p:nvPr/>
        </p:nvSpPr>
        <p:spPr>
          <a:xfrm>
            <a:off x="395536" y="6001836"/>
            <a:ext cx="2864887" cy="261610"/>
          </a:xfrm>
          <a:prstGeom prst="rect">
            <a:avLst/>
          </a:prstGeom>
        </p:spPr>
        <p:txBody>
          <a:bodyPr wrap="none">
            <a:spAutoFit/>
          </a:bodyPr>
          <a:lstStyle/>
          <a:p>
            <a:pPr lvl="0"/>
            <a:r>
              <a:rPr lang="da-DK" sz="1100" dirty="0" smtClean="0"/>
              <a:t>- 2 </a:t>
            </a:r>
            <a:r>
              <a:rPr lang="da-DK" sz="1100" dirty="0"/>
              <a:t>herrespillere (</a:t>
            </a:r>
            <a:r>
              <a:rPr lang="da-DK" sz="1100" dirty="0" err="1"/>
              <a:t>ungsenior</a:t>
            </a:r>
            <a:r>
              <a:rPr lang="da-DK" sz="1100" dirty="0"/>
              <a:t>) i top 200 ITTF-WR </a:t>
            </a:r>
          </a:p>
        </p:txBody>
      </p:sp>
      <p:sp>
        <p:nvSpPr>
          <p:cNvPr id="11" name="Rektangel 10"/>
          <p:cNvSpPr/>
          <p:nvPr/>
        </p:nvSpPr>
        <p:spPr>
          <a:xfrm>
            <a:off x="395536" y="4653136"/>
            <a:ext cx="5256584" cy="261610"/>
          </a:xfrm>
          <a:prstGeom prst="rect">
            <a:avLst/>
          </a:prstGeom>
        </p:spPr>
        <p:txBody>
          <a:bodyPr wrap="square">
            <a:spAutoFit/>
          </a:bodyPr>
          <a:lstStyle/>
          <a:p>
            <a:pPr lvl="0"/>
            <a:r>
              <a:rPr lang="da-DK" sz="1100" dirty="0" smtClean="0"/>
              <a:t>- Herre-junior</a:t>
            </a:r>
            <a:r>
              <a:rPr lang="da-DK" sz="1100" dirty="0"/>
              <a:t>: 5 spillere i </a:t>
            </a:r>
            <a:r>
              <a:rPr lang="da-DK" sz="1100" dirty="0" smtClean="0"/>
              <a:t>top100, </a:t>
            </a:r>
            <a:r>
              <a:rPr lang="da-DK" sz="1100" dirty="0"/>
              <a:t>heraf 2 i </a:t>
            </a:r>
            <a:r>
              <a:rPr lang="da-DK" sz="1100" dirty="0" smtClean="0"/>
              <a:t>top50 </a:t>
            </a:r>
            <a:r>
              <a:rPr lang="da-DK" sz="1100" dirty="0"/>
              <a:t>og 1 i </a:t>
            </a:r>
            <a:r>
              <a:rPr lang="da-DK" sz="1100" dirty="0" smtClean="0"/>
              <a:t>top20 </a:t>
            </a:r>
            <a:endParaRPr lang="da-DK" sz="1100" dirty="0"/>
          </a:p>
        </p:txBody>
      </p:sp>
      <p:sp>
        <p:nvSpPr>
          <p:cNvPr id="12" name="Rektangel 11"/>
          <p:cNvSpPr/>
          <p:nvPr/>
        </p:nvSpPr>
        <p:spPr>
          <a:xfrm>
            <a:off x="395536" y="4437112"/>
            <a:ext cx="2106667" cy="261610"/>
          </a:xfrm>
          <a:prstGeom prst="rect">
            <a:avLst/>
          </a:prstGeom>
        </p:spPr>
        <p:txBody>
          <a:bodyPr wrap="none">
            <a:spAutoFit/>
          </a:bodyPr>
          <a:lstStyle/>
          <a:p>
            <a:pPr lvl="0"/>
            <a:r>
              <a:rPr lang="da-DK" sz="1100" dirty="0" smtClean="0"/>
              <a:t>- 10 </a:t>
            </a:r>
            <a:r>
              <a:rPr lang="da-DK" sz="1100" dirty="0"/>
              <a:t>klubber har en talentstrategi </a:t>
            </a:r>
          </a:p>
        </p:txBody>
      </p:sp>
      <p:sp>
        <p:nvSpPr>
          <p:cNvPr id="13" name="Rektangel 12"/>
          <p:cNvSpPr/>
          <p:nvPr/>
        </p:nvSpPr>
        <p:spPr>
          <a:xfrm>
            <a:off x="395536" y="3239398"/>
            <a:ext cx="3873176" cy="261610"/>
          </a:xfrm>
          <a:prstGeom prst="rect">
            <a:avLst/>
          </a:prstGeom>
        </p:spPr>
        <p:txBody>
          <a:bodyPr wrap="none">
            <a:spAutoFit/>
          </a:bodyPr>
          <a:lstStyle/>
          <a:p>
            <a:pPr lvl="0"/>
            <a:r>
              <a:rPr lang="da-DK" sz="1100" dirty="0" smtClean="0"/>
              <a:t>- Min</a:t>
            </a:r>
            <a:r>
              <a:rPr lang="da-DK" sz="1100" dirty="0"/>
              <a:t>. 2  </a:t>
            </a:r>
            <a:r>
              <a:rPr lang="da-DK" sz="1100" dirty="0" err="1" smtClean="0"/>
              <a:t>ungseniorer</a:t>
            </a:r>
            <a:r>
              <a:rPr lang="da-DK" sz="1100" dirty="0" smtClean="0"/>
              <a:t> </a:t>
            </a:r>
            <a:r>
              <a:rPr lang="da-DK" sz="1100" dirty="0"/>
              <a:t>er tilknyttet et internationalt træningsmiljø </a:t>
            </a:r>
          </a:p>
        </p:txBody>
      </p:sp>
      <p:sp>
        <p:nvSpPr>
          <p:cNvPr id="14" name="Rektangel 13"/>
          <p:cNvSpPr/>
          <p:nvPr/>
        </p:nvSpPr>
        <p:spPr>
          <a:xfrm>
            <a:off x="395536" y="3455422"/>
            <a:ext cx="3289683" cy="261610"/>
          </a:xfrm>
          <a:prstGeom prst="rect">
            <a:avLst/>
          </a:prstGeom>
        </p:spPr>
        <p:txBody>
          <a:bodyPr wrap="none">
            <a:spAutoFit/>
          </a:bodyPr>
          <a:lstStyle/>
          <a:p>
            <a:pPr lvl="0"/>
            <a:r>
              <a:rPr lang="da-DK" sz="1100" dirty="0" smtClean="0"/>
              <a:t>- 60-75 </a:t>
            </a:r>
            <a:r>
              <a:rPr lang="da-DK" sz="1100" dirty="0"/>
              <a:t>drenge (9-13 år) deltager i min. 4 lejre om året </a:t>
            </a:r>
          </a:p>
        </p:txBody>
      </p:sp>
      <p:sp>
        <p:nvSpPr>
          <p:cNvPr id="15" name="Rektangel 14"/>
          <p:cNvSpPr/>
          <p:nvPr/>
        </p:nvSpPr>
        <p:spPr>
          <a:xfrm>
            <a:off x="395536" y="2356138"/>
            <a:ext cx="4572000" cy="261610"/>
          </a:xfrm>
          <a:prstGeom prst="rect">
            <a:avLst/>
          </a:prstGeom>
        </p:spPr>
        <p:txBody>
          <a:bodyPr>
            <a:spAutoFit/>
          </a:bodyPr>
          <a:lstStyle/>
          <a:p>
            <a:pPr lvl="0"/>
            <a:r>
              <a:rPr lang="da-DK" sz="1100" dirty="0" smtClean="0"/>
              <a:t>- Målgruppen </a:t>
            </a:r>
            <a:r>
              <a:rPr lang="da-DK" sz="1100" dirty="0"/>
              <a:t>består af 10-15 pigespillere (14-17 år) </a:t>
            </a:r>
          </a:p>
        </p:txBody>
      </p:sp>
      <p:sp>
        <p:nvSpPr>
          <p:cNvPr id="16" name="Rektangel 15"/>
          <p:cNvSpPr/>
          <p:nvPr/>
        </p:nvSpPr>
        <p:spPr>
          <a:xfrm>
            <a:off x="4644008" y="5225137"/>
            <a:ext cx="3937030" cy="430887"/>
          </a:xfrm>
          <a:prstGeom prst="rect">
            <a:avLst/>
          </a:prstGeom>
        </p:spPr>
        <p:txBody>
          <a:bodyPr wrap="square" anchor="t">
            <a:spAutoFit/>
          </a:bodyPr>
          <a:lstStyle/>
          <a:p>
            <a:r>
              <a:rPr lang="da-DK" sz="1100" dirty="0"/>
              <a:t>- Fælles lejre med andre lande – en del af spillernes sæsonplan – </a:t>
            </a:r>
            <a:br>
              <a:rPr lang="da-DK" sz="1100" dirty="0"/>
            </a:br>
            <a:r>
              <a:rPr lang="da-DK" sz="1100" dirty="0"/>
              <a:t>  arbejde på at have faste samarbejdspartnere</a:t>
            </a:r>
          </a:p>
        </p:txBody>
      </p:sp>
      <p:sp>
        <p:nvSpPr>
          <p:cNvPr id="17" name="Rektangel 16"/>
          <p:cNvSpPr/>
          <p:nvPr/>
        </p:nvSpPr>
        <p:spPr>
          <a:xfrm>
            <a:off x="4662264" y="4020453"/>
            <a:ext cx="4278814" cy="430887"/>
          </a:xfrm>
          <a:prstGeom prst="rect">
            <a:avLst/>
          </a:prstGeom>
        </p:spPr>
        <p:txBody>
          <a:bodyPr wrap="square" anchor="t">
            <a:spAutoFit/>
          </a:bodyPr>
          <a:lstStyle/>
          <a:p>
            <a:r>
              <a:rPr lang="da-DK" sz="1100" dirty="0"/>
              <a:t>- Afdække muligheder for at indgå aftale om ophold i udenlandske   </a:t>
            </a:r>
            <a:br>
              <a:rPr lang="da-DK" sz="1100" dirty="0"/>
            </a:br>
            <a:r>
              <a:rPr lang="da-DK" sz="1100" dirty="0"/>
              <a:t>  klubber – evalueres hvert år</a:t>
            </a:r>
          </a:p>
        </p:txBody>
      </p:sp>
      <p:sp>
        <p:nvSpPr>
          <p:cNvPr id="18" name="Rektangel 17"/>
          <p:cNvSpPr/>
          <p:nvPr/>
        </p:nvSpPr>
        <p:spPr>
          <a:xfrm>
            <a:off x="4705773" y="3023374"/>
            <a:ext cx="1165704" cy="261610"/>
          </a:xfrm>
          <a:prstGeom prst="rect">
            <a:avLst/>
          </a:prstGeom>
        </p:spPr>
        <p:txBody>
          <a:bodyPr wrap="none">
            <a:spAutoFit/>
          </a:bodyPr>
          <a:lstStyle/>
          <a:p>
            <a:r>
              <a:rPr lang="da-DK" sz="1100" dirty="0" smtClean="0"/>
              <a:t>- Disciplinanalyse</a:t>
            </a:r>
            <a:endParaRPr lang="da-DK" sz="1100" dirty="0"/>
          </a:p>
        </p:txBody>
      </p:sp>
      <p:sp>
        <p:nvSpPr>
          <p:cNvPr id="19" name="Rektangel 18"/>
          <p:cNvSpPr/>
          <p:nvPr/>
        </p:nvSpPr>
        <p:spPr>
          <a:xfrm>
            <a:off x="4667418" y="3240559"/>
            <a:ext cx="4225062" cy="430887"/>
          </a:xfrm>
          <a:prstGeom prst="rect">
            <a:avLst/>
          </a:prstGeom>
        </p:spPr>
        <p:txBody>
          <a:bodyPr wrap="square">
            <a:spAutoFit/>
          </a:bodyPr>
          <a:lstStyle/>
          <a:p>
            <a:r>
              <a:rPr lang="da-DK" sz="1100" dirty="0" smtClean="0"/>
              <a:t> - Alle </a:t>
            </a:r>
            <a:r>
              <a:rPr lang="da-DK" sz="1100" dirty="0"/>
              <a:t>ansvarlige trænere opfylder de kompetencemæssige </a:t>
            </a:r>
            <a:r>
              <a:rPr lang="da-DK" sz="1100" dirty="0" smtClean="0"/>
              <a:t>krav, </a:t>
            </a:r>
            <a:r>
              <a:rPr lang="da-DK" sz="1100" dirty="0"/>
              <a:t>der </a:t>
            </a:r>
            <a:r>
              <a:rPr lang="da-DK" sz="1100" dirty="0" smtClean="0"/>
              <a:t/>
            </a:r>
            <a:br>
              <a:rPr lang="da-DK" sz="1100" dirty="0" smtClean="0"/>
            </a:br>
            <a:r>
              <a:rPr lang="da-DK" sz="1100" dirty="0" smtClean="0"/>
              <a:t>   stilles </a:t>
            </a:r>
            <a:r>
              <a:rPr lang="da-DK" sz="1100" dirty="0"/>
              <a:t>til </a:t>
            </a:r>
            <a:r>
              <a:rPr lang="da-DK" sz="1100" dirty="0" smtClean="0"/>
              <a:t>trænermålgruppen </a:t>
            </a:r>
            <a:r>
              <a:rPr lang="da-DK" sz="1100" dirty="0"/>
              <a:t>– kravet er K3-niveau (ca. 40 timer)</a:t>
            </a:r>
          </a:p>
        </p:txBody>
      </p:sp>
      <p:sp>
        <p:nvSpPr>
          <p:cNvPr id="20" name="Rektangel 19"/>
          <p:cNvSpPr/>
          <p:nvPr/>
        </p:nvSpPr>
        <p:spPr>
          <a:xfrm>
            <a:off x="4680520" y="2109917"/>
            <a:ext cx="4355976" cy="769441"/>
          </a:xfrm>
          <a:prstGeom prst="rect">
            <a:avLst/>
          </a:prstGeom>
        </p:spPr>
        <p:txBody>
          <a:bodyPr wrap="square">
            <a:spAutoFit/>
          </a:bodyPr>
          <a:lstStyle/>
          <a:p>
            <a:r>
              <a:rPr lang="da-DK" sz="1100" dirty="0" smtClean="0"/>
              <a:t>- Min </a:t>
            </a:r>
            <a:r>
              <a:rPr lang="da-DK" sz="1100" dirty="0"/>
              <a:t>3 klubtrænere har deltaget som coach ved internationale stævner </a:t>
            </a:r>
            <a:r>
              <a:rPr lang="da-DK" sz="1100" dirty="0" smtClean="0"/>
              <a:t/>
            </a:r>
            <a:br>
              <a:rPr lang="da-DK" sz="1100" dirty="0" smtClean="0"/>
            </a:br>
            <a:r>
              <a:rPr lang="da-DK" sz="1100" dirty="0" smtClean="0"/>
              <a:t>  på </a:t>
            </a:r>
            <a:r>
              <a:rPr lang="da-DK" sz="1100" dirty="0"/>
              <a:t>vegne af DBTU pr. sæson</a:t>
            </a:r>
          </a:p>
          <a:p>
            <a:r>
              <a:rPr lang="da-DK" sz="1100" dirty="0" smtClean="0"/>
              <a:t>- Der </a:t>
            </a:r>
            <a:r>
              <a:rPr lang="da-DK" sz="1100" dirty="0"/>
              <a:t>er etableret mindst 5 lokale træningsmiljøer på Sjælland, 1 på Fyn </a:t>
            </a:r>
            <a:r>
              <a:rPr lang="da-DK" sz="1100" dirty="0" smtClean="0"/>
              <a:t/>
            </a:r>
            <a:br>
              <a:rPr lang="da-DK" sz="1100" dirty="0" smtClean="0"/>
            </a:br>
            <a:r>
              <a:rPr lang="da-DK" sz="1100" dirty="0" smtClean="0"/>
              <a:t>  og </a:t>
            </a:r>
            <a:r>
              <a:rPr lang="da-DK" sz="1100" dirty="0"/>
              <a:t>4 i Jylland</a:t>
            </a:r>
          </a:p>
        </p:txBody>
      </p:sp>
      <p:sp>
        <p:nvSpPr>
          <p:cNvPr id="21" name="Rektangel 20"/>
          <p:cNvSpPr/>
          <p:nvPr/>
        </p:nvSpPr>
        <p:spPr>
          <a:xfrm>
            <a:off x="4662264" y="1196752"/>
            <a:ext cx="5958408" cy="769441"/>
          </a:xfrm>
          <a:prstGeom prst="rect">
            <a:avLst/>
          </a:prstGeom>
        </p:spPr>
        <p:txBody>
          <a:bodyPr wrap="square">
            <a:spAutoFit/>
          </a:bodyPr>
          <a:lstStyle/>
          <a:p>
            <a:pPr marL="177800" indent="-177800"/>
            <a:r>
              <a:rPr lang="da-DK" sz="1100" dirty="0" smtClean="0"/>
              <a:t>- Handlingsplan </a:t>
            </a:r>
            <a:r>
              <a:rPr lang="da-DK" sz="1100" dirty="0"/>
              <a:t>for </a:t>
            </a:r>
            <a:r>
              <a:rPr lang="da-DK" sz="1100" dirty="0" smtClean="0"/>
              <a:t>DBTU samarbejde </a:t>
            </a:r>
            <a:r>
              <a:rPr lang="da-DK" sz="1100" dirty="0"/>
              <a:t>med </a:t>
            </a:r>
            <a:r>
              <a:rPr lang="da-DK" sz="1100" dirty="0" smtClean="0"/>
              <a:t>elitekommunerne/kommuner</a:t>
            </a:r>
            <a:endParaRPr lang="da-DK" sz="1100" dirty="0"/>
          </a:p>
          <a:p>
            <a:pPr marL="177800" indent="-177800"/>
            <a:r>
              <a:rPr lang="da-DK" sz="1100" dirty="0" smtClean="0"/>
              <a:t>- Workshop om det </a:t>
            </a:r>
            <a:r>
              <a:rPr lang="da-DK" sz="1100" dirty="0"/>
              <a:t>gode talentmiljø i forbindelse med lejre </a:t>
            </a:r>
          </a:p>
          <a:p>
            <a:pPr marL="177800" indent="-177800"/>
            <a:r>
              <a:rPr lang="da-DK" sz="1100" dirty="0" smtClean="0"/>
              <a:t>- 7 </a:t>
            </a:r>
            <a:r>
              <a:rPr lang="da-DK" sz="1100" dirty="0"/>
              <a:t>lejre årligt – 2-3 lejre, hvor målet er, at alle trænere deltager. </a:t>
            </a:r>
          </a:p>
          <a:p>
            <a:pPr marL="177800" indent="-177800"/>
            <a:r>
              <a:rPr lang="da-DK" sz="1100" dirty="0" smtClean="0"/>
              <a:t>- Dialog </a:t>
            </a:r>
            <a:r>
              <a:rPr lang="da-DK" sz="1100" dirty="0"/>
              <a:t>med klubber om udvikling af flere lokale </a:t>
            </a:r>
            <a:r>
              <a:rPr lang="da-DK" sz="1100" dirty="0" smtClean="0"/>
              <a:t>træningsmiljøer</a:t>
            </a:r>
            <a:endParaRPr lang="da-DK" sz="1100" dirty="0"/>
          </a:p>
        </p:txBody>
      </p:sp>
    </p:spTree>
    <p:extLst>
      <p:ext uri="{BB962C8B-B14F-4D97-AF65-F5344CB8AC3E}">
        <p14:creationId xmlns:p14="http://schemas.microsoft.com/office/powerpoint/2010/main" val="557653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dirty="0" smtClean="0"/>
              <a:t>             </a:t>
            </a:r>
            <a:r>
              <a:rPr lang="da-DK" dirty="0" err="1" smtClean="0"/>
              <a:t>Talent</a:t>
            </a:r>
            <a:r>
              <a:rPr lang="da-DK" dirty="0" err="1" smtClean="0">
                <a:solidFill>
                  <a:srgbClr val="FF0000"/>
                </a:solidFill>
              </a:rPr>
              <a:t>HUSET</a:t>
            </a:r>
            <a:r>
              <a:rPr lang="da-DK" dirty="0" smtClean="0"/>
              <a:t> - Det bærende element</a:t>
            </a:r>
            <a:endParaRPr lang="da-DK" dirty="0"/>
          </a:p>
        </p:txBody>
      </p:sp>
      <p:sp>
        <p:nvSpPr>
          <p:cNvPr id="3" name="Pladsholder til indhold 2"/>
          <p:cNvSpPr>
            <a:spLocks noGrp="1"/>
          </p:cNvSpPr>
          <p:nvPr>
            <p:ph idx="1"/>
          </p:nvPr>
        </p:nvSpPr>
        <p:spPr>
          <a:xfrm>
            <a:off x="179512" y="1340768"/>
            <a:ext cx="8507288" cy="5517232"/>
          </a:xfrm>
        </p:spPr>
        <p:txBody>
          <a:bodyPr>
            <a:normAutofit fontScale="62500" lnSpcReduction="20000"/>
          </a:bodyPr>
          <a:lstStyle/>
          <a:p>
            <a:r>
              <a:rPr lang="da-DK" b="1" u="sng" dirty="0" smtClean="0">
                <a:solidFill>
                  <a:srgbClr val="FF0000"/>
                </a:solidFill>
              </a:rPr>
              <a:t>H</a:t>
            </a:r>
            <a:r>
              <a:rPr lang="da-DK" dirty="0" smtClean="0"/>
              <a:t>elhed </a:t>
            </a:r>
          </a:p>
          <a:p>
            <a:pPr lvl="3"/>
            <a:r>
              <a:rPr lang="da-DK" dirty="0" smtClean="0"/>
              <a:t>Fokus på hele miljøet – ikke kun individet, sammenhængende og stærk kultur, erklærede og faktiske værdier, mulighed for at forfølge sine sportslige ambitioner og gennemføre en ungdomsuddannelse, udvikling af de sociale og menneskelige kompetencer.</a:t>
            </a:r>
          </a:p>
          <a:p>
            <a:r>
              <a:rPr lang="da-DK" b="1" u="sng" dirty="0" smtClean="0">
                <a:solidFill>
                  <a:srgbClr val="FF0000"/>
                </a:solidFill>
              </a:rPr>
              <a:t>U</a:t>
            </a:r>
            <a:r>
              <a:rPr lang="da-DK" dirty="0" smtClean="0"/>
              <a:t>dvikling</a:t>
            </a:r>
          </a:p>
          <a:p>
            <a:pPr lvl="3"/>
            <a:r>
              <a:rPr lang="da-DK" dirty="0" smtClean="0"/>
              <a:t>Fokus på talenternes langsigtede sportslige udvikling frem for de kortsigtede resultater, talenterne får kontinuerligt øget ansvar for egen udvikling og sportskarriere, talenter og trænere får anerkendelse for talenternes tilegnelse af nye færdigheder snarere end for talenternes sportslige resultater i en tidlig alder, identifikation af talenterne sker på baggrund af flere faktorer.</a:t>
            </a:r>
          </a:p>
          <a:p>
            <a:r>
              <a:rPr lang="da-DK" b="1" u="sng" dirty="0" smtClean="0">
                <a:solidFill>
                  <a:srgbClr val="FF0000"/>
                </a:solidFill>
              </a:rPr>
              <a:t>S</a:t>
            </a:r>
            <a:r>
              <a:rPr lang="da-DK" dirty="0" smtClean="0"/>
              <a:t>amarbejde</a:t>
            </a:r>
          </a:p>
          <a:p>
            <a:pPr lvl="3"/>
            <a:r>
              <a:rPr lang="da-DK" dirty="0" smtClean="0"/>
              <a:t>Alle relevante interessenter, der har betydning for talenternes udvikling, trivsel, videndeler og  samarbejder for at skabe de bedst mulige rammer for det enkelte talent, talenterne har medansvar for at skabe gode samarbejdsrelationer, beslutninger sker på baggrund af, hvad der er optimalt for talenternes personlige og sportslige udvikling frem for andre aktørers interesser, der er åbenhed for samarbejde med andre træningsmiljøer. </a:t>
            </a:r>
          </a:p>
          <a:p>
            <a:r>
              <a:rPr lang="da-DK" b="1" u="sng" dirty="0" smtClean="0">
                <a:solidFill>
                  <a:srgbClr val="FF0000"/>
                </a:solidFill>
              </a:rPr>
              <a:t>E</a:t>
            </a:r>
            <a:r>
              <a:rPr lang="da-DK" dirty="0" smtClean="0"/>
              <a:t>ngagement </a:t>
            </a:r>
          </a:p>
          <a:p>
            <a:pPr lvl="3"/>
            <a:r>
              <a:rPr lang="da-DK" dirty="0" smtClean="0"/>
              <a:t>Alle aktører omkring talenterne udviser engagement og oprigtig interesse for talenterne, trænerne fokuserer på udvikling af talenternes personlige, sociale og sportslige kompetencer, træneren engagerer sig i sin egen udvikling og uddanner og dygtiggøre sig specifikt i forhold til at arbejde med og udvikle unge talenter.</a:t>
            </a:r>
          </a:p>
          <a:p>
            <a:r>
              <a:rPr lang="da-DK" b="1" dirty="0" smtClean="0">
                <a:solidFill>
                  <a:srgbClr val="FF0000"/>
                </a:solidFill>
              </a:rPr>
              <a:t>T</a:t>
            </a:r>
            <a:r>
              <a:rPr lang="da-DK" dirty="0" smtClean="0"/>
              <a:t>rivsel</a:t>
            </a:r>
          </a:p>
          <a:p>
            <a:pPr lvl="3"/>
            <a:r>
              <a:rPr lang="da-DK" dirty="0" smtClean="0"/>
              <a:t>Træningsmiljøet er udfordrende, målrettet og seriøst og samtidigt præget af glæde, der er fokus på styrke og udvikle de sociale relationer mellem alle relevante aktører træningsmiljøet, talenterne lærer at mestre den </a:t>
            </a:r>
            <a:r>
              <a:rPr lang="da-DK" dirty="0" err="1" smtClean="0"/>
              <a:t>med-</a:t>
            </a:r>
            <a:r>
              <a:rPr lang="da-DK" dirty="0" smtClean="0"/>
              <a:t> og modgang de oplever i deres sportskarriere. Og særligt at talenterne klædes på af trænere og ledere til at håndtere overgangen fra ungdom (talent) til senior (elite) – en fase der kan være særligt udviklende.</a:t>
            </a:r>
          </a:p>
        </p:txBody>
      </p:sp>
      <p:pic>
        <p:nvPicPr>
          <p:cNvPr id="2050" name="Picture 2" descr="http://www.helsingortalentogelite.dk/~/media/Foundry/Sites/hea/Talenthus%20billede.ashx?h=538&amp;w=600"/>
          <p:cNvPicPr>
            <a:picLocks noChangeAspect="1" noChangeArrowheads="1"/>
          </p:cNvPicPr>
          <p:nvPr/>
        </p:nvPicPr>
        <p:blipFill>
          <a:blip r:embed="rId3" cstate="print"/>
          <a:srcRect/>
          <a:stretch>
            <a:fillRect/>
          </a:stretch>
        </p:blipFill>
        <p:spPr bwMode="auto">
          <a:xfrm>
            <a:off x="129010" y="44624"/>
            <a:ext cx="1490662" cy="133662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Ansvar og kompetence</a:t>
            </a:r>
            <a:endParaRPr lang="da-DK" dirty="0"/>
          </a:p>
        </p:txBody>
      </p:sp>
      <p:sp>
        <p:nvSpPr>
          <p:cNvPr id="4" name="Rektangel 3"/>
          <p:cNvSpPr/>
          <p:nvPr/>
        </p:nvSpPr>
        <p:spPr>
          <a:xfrm>
            <a:off x="4513306" y="1977306"/>
            <a:ext cx="1584325" cy="647700"/>
          </a:xfrm>
          <a:prstGeom prst="rect">
            <a:avLst/>
          </a:prstGeom>
          <a:solidFill>
            <a:srgbClr val="009900"/>
          </a:solidFill>
          <a:ln w="25400" cap="flat" cmpd="sng" algn="ctr">
            <a:solidFill>
              <a:srgbClr val="BBE0E3">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1pPr>
            <a:lvl2pPr marL="4572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2pPr>
            <a:lvl3pPr marL="9144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3pPr>
            <a:lvl4pPr marL="13716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4pPr>
            <a:lvl5pPr marL="18288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5pPr>
            <a:lvl6pPr marL="2286000" algn="l" defTabSz="914400" rtl="0" eaLnBrk="1" latinLnBrk="0" hangingPunct="1">
              <a:defRPr sz="2500" kern="1200">
                <a:solidFill>
                  <a:srgbClr val="FFFFFF"/>
                </a:solidFill>
                <a:latin typeface="Arial"/>
              </a:defRPr>
            </a:lvl6pPr>
            <a:lvl7pPr marL="2743200" algn="l" defTabSz="914400" rtl="0" eaLnBrk="1" latinLnBrk="0" hangingPunct="1">
              <a:defRPr sz="2500" kern="1200">
                <a:solidFill>
                  <a:srgbClr val="FFFFFF"/>
                </a:solidFill>
                <a:latin typeface="Arial"/>
              </a:defRPr>
            </a:lvl7pPr>
            <a:lvl8pPr marL="3200400" algn="l" defTabSz="914400" rtl="0" eaLnBrk="1" latinLnBrk="0" hangingPunct="1">
              <a:defRPr sz="2500" kern="1200">
                <a:solidFill>
                  <a:srgbClr val="FFFFFF"/>
                </a:solidFill>
                <a:latin typeface="Arial"/>
              </a:defRPr>
            </a:lvl8pPr>
            <a:lvl9pPr marL="3657600" algn="l" defTabSz="914400" rtl="0" eaLnBrk="1" latinLnBrk="0" hangingPunct="1">
              <a:defRPr sz="2500" kern="1200">
                <a:solidFill>
                  <a:srgbClr val="FFFFFF"/>
                </a:solidFill>
                <a:latin typeface="Arial"/>
              </a:defRPr>
            </a:lvl9pPr>
          </a:lstStyle>
          <a:p>
            <a:pPr algn="ctr">
              <a:defRPr/>
            </a:pPr>
            <a:r>
              <a:rPr lang="da-DK" sz="1000" dirty="0"/>
              <a:t>Bestyrelsen</a:t>
            </a:r>
          </a:p>
        </p:txBody>
      </p:sp>
      <p:sp>
        <p:nvSpPr>
          <p:cNvPr id="5" name="Ellipse 4"/>
          <p:cNvSpPr/>
          <p:nvPr/>
        </p:nvSpPr>
        <p:spPr>
          <a:xfrm>
            <a:off x="6457919" y="2768600"/>
            <a:ext cx="1224756" cy="948432"/>
          </a:xfrm>
          <a:prstGeom prst="ellipse">
            <a:avLst/>
          </a:prstGeom>
          <a:solidFill>
            <a:srgbClr val="FFFFFF">
              <a:lumMod val="85000"/>
            </a:srgbClr>
          </a:solidFill>
          <a:ln w="25400" cap="flat" cmpd="sng" algn="ctr">
            <a:solidFill>
              <a:srgbClr val="80808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1pPr>
            <a:lvl2pPr marL="4572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2pPr>
            <a:lvl3pPr marL="9144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3pPr>
            <a:lvl4pPr marL="13716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4pPr>
            <a:lvl5pPr marL="18288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5pPr>
            <a:lvl6pPr marL="2286000" algn="l" defTabSz="914400" rtl="0" eaLnBrk="1" latinLnBrk="0" hangingPunct="1">
              <a:defRPr sz="2500" kern="1200">
                <a:solidFill>
                  <a:srgbClr val="FFFFFF"/>
                </a:solidFill>
                <a:latin typeface="Arial"/>
              </a:defRPr>
            </a:lvl6pPr>
            <a:lvl7pPr marL="2743200" algn="l" defTabSz="914400" rtl="0" eaLnBrk="1" latinLnBrk="0" hangingPunct="1">
              <a:defRPr sz="2500" kern="1200">
                <a:solidFill>
                  <a:srgbClr val="FFFFFF"/>
                </a:solidFill>
                <a:latin typeface="Arial"/>
              </a:defRPr>
            </a:lvl7pPr>
            <a:lvl8pPr marL="3200400" algn="l" defTabSz="914400" rtl="0" eaLnBrk="1" latinLnBrk="0" hangingPunct="1">
              <a:defRPr sz="2500" kern="1200">
                <a:solidFill>
                  <a:srgbClr val="FFFFFF"/>
                </a:solidFill>
                <a:latin typeface="Arial"/>
              </a:defRPr>
            </a:lvl8pPr>
            <a:lvl9pPr marL="3657600" algn="l" defTabSz="914400" rtl="0" eaLnBrk="1" latinLnBrk="0" hangingPunct="1">
              <a:defRPr sz="2500" kern="1200">
                <a:solidFill>
                  <a:srgbClr val="FFFFFF"/>
                </a:solidFill>
                <a:latin typeface="Arial"/>
              </a:defRPr>
            </a:lvl9pPr>
          </a:lstStyle>
          <a:p>
            <a:pPr algn="ctr">
              <a:defRPr/>
            </a:pPr>
            <a:r>
              <a:rPr lang="da-DK" sz="1000" dirty="0" smtClean="0">
                <a:solidFill>
                  <a:srgbClr val="000000"/>
                </a:solidFill>
              </a:rPr>
              <a:t>Elite-</a:t>
            </a:r>
            <a:br>
              <a:rPr lang="da-DK" sz="1000" dirty="0" smtClean="0">
                <a:solidFill>
                  <a:srgbClr val="000000"/>
                </a:solidFill>
              </a:rPr>
            </a:br>
            <a:r>
              <a:rPr lang="da-DK" sz="1000" dirty="0" smtClean="0">
                <a:solidFill>
                  <a:srgbClr val="000000"/>
                </a:solidFill>
              </a:rPr>
              <a:t>koordinator</a:t>
            </a:r>
            <a:endParaRPr lang="da-DK" sz="1000" dirty="0">
              <a:solidFill>
                <a:srgbClr val="000000"/>
              </a:solidFill>
            </a:endParaRPr>
          </a:p>
        </p:txBody>
      </p:sp>
      <p:sp>
        <p:nvSpPr>
          <p:cNvPr id="6" name="Rektangel 5"/>
          <p:cNvSpPr/>
          <p:nvPr/>
        </p:nvSpPr>
        <p:spPr>
          <a:xfrm>
            <a:off x="2642115" y="3112738"/>
            <a:ext cx="1584325" cy="647700"/>
          </a:xfrm>
          <a:prstGeom prst="rect">
            <a:avLst/>
          </a:prstGeom>
          <a:solidFill>
            <a:srgbClr val="009900"/>
          </a:solidFill>
          <a:ln w="25400" cap="flat" cmpd="sng" algn="ctr">
            <a:solidFill>
              <a:srgbClr val="BBE0E3">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1pPr>
            <a:lvl2pPr marL="4572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2pPr>
            <a:lvl3pPr marL="9144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3pPr>
            <a:lvl4pPr marL="13716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4pPr>
            <a:lvl5pPr marL="18288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5pPr>
            <a:lvl6pPr marL="2286000" algn="l" defTabSz="914400" rtl="0" eaLnBrk="1" latinLnBrk="0" hangingPunct="1">
              <a:defRPr sz="2500" kern="1200">
                <a:solidFill>
                  <a:srgbClr val="FFFFFF"/>
                </a:solidFill>
                <a:latin typeface="Arial"/>
              </a:defRPr>
            </a:lvl6pPr>
            <a:lvl7pPr marL="2743200" algn="l" defTabSz="914400" rtl="0" eaLnBrk="1" latinLnBrk="0" hangingPunct="1">
              <a:defRPr sz="2500" kern="1200">
                <a:solidFill>
                  <a:srgbClr val="FFFFFF"/>
                </a:solidFill>
                <a:latin typeface="Arial"/>
              </a:defRPr>
            </a:lvl7pPr>
            <a:lvl8pPr marL="3200400" algn="l" defTabSz="914400" rtl="0" eaLnBrk="1" latinLnBrk="0" hangingPunct="1">
              <a:defRPr sz="2500" kern="1200">
                <a:solidFill>
                  <a:srgbClr val="FFFFFF"/>
                </a:solidFill>
                <a:latin typeface="Arial"/>
              </a:defRPr>
            </a:lvl8pPr>
            <a:lvl9pPr marL="3657600" algn="l" defTabSz="914400" rtl="0" eaLnBrk="1" latinLnBrk="0" hangingPunct="1">
              <a:defRPr sz="2500" kern="1200">
                <a:solidFill>
                  <a:srgbClr val="FFFFFF"/>
                </a:solidFill>
                <a:latin typeface="Arial"/>
              </a:defRPr>
            </a:lvl9pPr>
          </a:lstStyle>
          <a:p>
            <a:pPr algn="ctr">
              <a:defRPr/>
            </a:pPr>
            <a:r>
              <a:rPr lang="da-DK" sz="1000" dirty="0" smtClean="0"/>
              <a:t>Talent- og eliteudvalg</a:t>
            </a:r>
            <a:endParaRPr lang="da-DK" sz="1000" dirty="0"/>
          </a:p>
        </p:txBody>
      </p:sp>
      <p:sp>
        <p:nvSpPr>
          <p:cNvPr id="7" name="Ellipse 6"/>
          <p:cNvSpPr/>
          <p:nvPr/>
        </p:nvSpPr>
        <p:spPr>
          <a:xfrm>
            <a:off x="7826071" y="2768600"/>
            <a:ext cx="1224756" cy="948432"/>
          </a:xfrm>
          <a:prstGeom prst="ellipse">
            <a:avLst/>
          </a:prstGeom>
          <a:solidFill>
            <a:srgbClr val="FFFFFF">
              <a:lumMod val="85000"/>
            </a:srgbClr>
          </a:solidFill>
          <a:ln w="25400" cap="flat" cmpd="sng" algn="ctr">
            <a:solidFill>
              <a:srgbClr val="80808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1pPr>
            <a:lvl2pPr marL="4572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2pPr>
            <a:lvl3pPr marL="9144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3pPr>
            <a:lvl4pPr marL="13716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4pPr>
            <a:lvl5pPr marL="18288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5pPr>
            <a:lvl6pPr marL="2286000" algn="l" defTabSz="914400" rtl="0" eaLnBrk="1" latinLnBrk="0" hangingPunct="1">
              <a:defRPr sz="2500" kern="1200">
                <a:solidFill>
                  <a:srgbClr val="FFFFFF"/>
                </a:solidFill>
                <a:latin typeface="Arial"/>
              </a:defRPr>
            </a:lvl6pPr>
            <a:lvl7pPr marL="2743200" algn="l" defTabSz="914400" rtl="0" eaLnBrk="1" latinLnBrk="0" hangingPunct="1">
              <a:defRPr sz="2500" kern="1200">
                <a:solidFill>
                  <a:srgbClr val="FFFFFF"/>
                </a:solidFill>
                <a:latin typeface="Arial"/>
              </a:defRPr>
            </a:lvl7pPr>
            <a:lvl8pPr marL="3200400" algn="l" defTabSz="914400" rtl="0" eaLnBrk="1" latinLnBrk="0" hangingPunct="1">
              <a:defRPr sz="2500" kern="1200">
                <a:solidFill>
                  <a:srgbClr val="FFFFFF"/>
                </a:solidFill>
                <a:latin typeface="Arial"/>
              </a:defRPr>
            </a:lvl8pPr>
            <a:lvl9pPr marL="3657600" algn="l" defTabSz="914400" rtl="0" eaLnBrk="1" latinLnBrk="0" hangingPunct="1">
              <a:defRPr sz="2500" kern="1200">
                <a:solidFill>
                  <a:srgbClr val="FFFFFF"/>
                </a:solidFill>
                <a:latin typeface="Arial"/>
              </a:defRPr>
            </a:lvl9pPr>
          </a:lstStyle>
          <a:p>
            <a:pPr algn="ctr">
              <a:defRPr/>
            </a:pPr>
            <a:r>
              <a:rPr lang="da-DK" sz="1000" dirty="0" smtClean="0">
                <a:solidFill>
                  <a:srgbClr val="000000"/>
                </a:solidFill>
              </a:rPr>
              <a:t>Senior-ansvarlig</a:t>
            </a:r>
            <a:endParaRPr lang="da-DK" sz="1000" dirty="0">
              <a:solidFill>
                <a:srgbClr val="000000"/>
              </a:solidFill>
            </a:endParaRPr>
          </a:p>
        </p:txBody>
      </p:sp>
      <p:sp>
        <p:nvSpPr>
          <p:cNvPr id="8" name="Ellipse 7"/>
          <p:cNvSpPr/>
          <p:nvPr/>
        </p:nvSpPr>
        <p:spPr>
          <a:xfrm>
            <a:off x="6457919" y="3992736"/>
            <a:ext cx="1224756" cy="948432"/>
          </a:xfrm>
          <a:prstGeom prst="ellipse">
            <a:avLst/>
          </a:prstGeom>
          <a:solidFill>
            <a:srgbClr val="FFFFFF">
              <a:lumMod val="85000"/>
            </a:srgbClr>
          </a:solidFill>
          <a:ln w="25400" cap="flat" cmpd="sng" algn="ctr">
            <a:solidFill>
              <a:srgbClr val="80808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1pPr>
            <a:lvl2pPr marL="4572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2pPr>
            <a:lvl3pPr marL="9144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3pPr>
            <a:lvl4pPr marL="13716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4pPr>
            <a:lvl5pPr marL="18288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5pPr>
            <a:lvl6pPr marL="2286000" algn="l" defTabSz="914400" rtl="0" eaLnBrk="1" latinLnBrk="0" hangingPunct="1">
              <a:defRPr sz="2500" kern="1200">
                <a:solidFill>
                  <a:srgbClr val="FFFFFF"/>
                </a:solidFill>
                <a:latin typeface="Arial"/>
              </a:defRPr>
            </a:lvl6pPr>
            <a:lvl7pPr marL="2743200" algn="l" defTabSz="914400" rtl="0" eaLnBrk="1" latinLnBrk="0" hangingPunct="1">
              <a:defRPr sz="2500" kern="1200">
                <a:solidFill>
                  <a:srgbClr val="FFFFFF"/>
                </a:solidFill>
                <a:latin typeface="Arial"/>
              </a:defRPr>
            </a:lvl7pPr>
            <a:lvl8pPr marL="3200400" algn="l" defTabSz="914400" rtl="0" eaLnBrk="1" latinLnBrk="0" hangingPunct="1">
              <a:defRPr sz="2500" kern="1200">
                <a:solidFill>
                  <a:srgbClr val="FFFFFF"/>
                </a:solidFill>
                <a:latin typeface="Arial"/>
              </a:defRPr>
            </a:lvl8pPr>
            <a:lvl9pPr marL="3657600" algn="l" defTabSz="914400" rtl="0" eaLnBrk="1" latinLnBrk="0" hangingPunct="1">
              <a:defRPr sz="2500" kern="1200">
                <a:solidFill>
                  <a:srgbClr val="FFFFFF"/>
                </a:solidFill>
                <a:latin typeface="Arial"/>
              </a:defRPr>
            </a:lvl9pPr>
          </a:lstStyle>
          <a:p>
            <a:pPr algn="ctr">
              <a:defRPr/>
            </a:pPr>
            <a:r>
              <a:rPr lang="da-DK" sz="1000" dirty="0" smtClean="0">
                <a:solidFill>
                  <a:srgbClr val="000000"/>
                </a:solidFill>
              </a:rPr>
              <a:t>Pige/dame ansvarlig</a:t>
            </a:r>
            <a:endParaRPr lang="da-DK" sz="1000" dirty="0">
              <a:solidFill>
                <a:srgbClr val="000000"/>
              </a:solidFill>
            </a:endParaRPr>
          </a:p>
        </p:txBody>
      </p:sp>
      <p:sp>
        <p:nvSpPr>
          <p:cNvPr id="9" name="Ellipse 8"/>
          <p:cNvSpPr/>
          <p:nvPr/>
        </p:nvSpPr>
        <p:spPr>
          <a:xfrm>
            <a:off x="3106416" y="5360888"/>
            <a:ext cx="1224756" cy="948432"/>
          </a:xfrm>
          <a:prstGeom prst="ellipse">
            <a:avLst/>
          </a:prstGeom>
          <a:solidFill>
            <a:srgbClr val="009900"/>
          </a:solidFill>
          <a:ln w="25400" cap="flat" cmpd="sng" algn="ctr">
            <a:solidFill>
              <a:srgbClr val="80808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1pPr>
            <a:lvl2pPr marL="4572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2pPr>
            <a:lvl3pPr marL="9144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3pPr>
            <a:lvl4pPr marL="13716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4pPr>
            <a:lvl5pPr marL="18288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5pPr>
            <a:lvl6pPr marL="2286000" algn="l" defTabSz="914400" rtl="0" eaLnBrk="1" latinLnBrk="0" hangingPunct="1">
              <a:defRPr sz="2500" kern="1200">
                <a:solidFill>
                  <a:srgbClr val="FFFFFF"/>
                </a:solidFill>
                <a:latin typeface="Arial"/>
              </a:defRPr>
            </a:lvl6pPr>
            <a:lvl7pPr marL="2743200" algn="l" defTabSz="914400" rtl="0" eaLnBrk="1" latinLnBrk="0" hangingPunct="1">
              <a:defRPr sz="2500" kern="1200">
                <a:solidFill>
                  <a:srgbClr val="FFFFFF"/>
                </a:solidFill>
                <a:latin typeface="Arial"/>
              </a:defRPr>
            </a:lvl7pPr>
            <a:lvl8pPr marL="3200400" algn="l" defTabSz="914400" rtl="0" eaLnBrk="1" latinLnBrk="0" hangingPunct="1">
              <a:defRPr sz="2500" kern="1200">
                <a:solidFill>
                  <a:srgbClr val="FFFFFF"/>
                </a:solidFill>
                <a:latin typeface="Arial"/>
              </a:defRPr>
            </a:lvl8pPr>
            <a:lvl9pPr marL="3657600" algn="l" defTabSz="914400" rtl="0" eaLnBrk="1" latinLnBrk="0" hangingPunct="1">
              <a:defRPr sz="2500" kern="1200">
                <a:solidFill>
                  <a:srgbClr val="FFFFFF"/>
                </a:solidFill>
                <a:latin typeface="Arial"/>
              </a:defRPr>
            </a:lvl9pPr>
          </a:lstStyle>
          <a:p>
            <a:pPr algn="ctr">
              <a:defRPr/>
            </a:pPr>
            <a:r>
              <a:rPr lang="da-DK" sz="1000" dirty="0" smtClean="0">
                <a:solidFill>
                  <a:srgbClr val="FFFFFF"/>
                </a:solidFill>
              </a:rPr>
              <a:t>LU – kontakt-person</a:t>
            </a:r>
            <a:endParaRPr lang="da-DK" sz="1000" dirty="0">
              <a:solidFill>
                <a:srgbClr val="FFFFFF"/>
              </a:solidFill>
            </a:endParaRPr>
          </a:p>
        </p:txBody>
      </p:sp>
      <p:sp>
        <p:nvSpPr>
          <p:cNvPr id="10" name="Ellipse 9"/>
          <p:cNvSpPr/>
          <p:nvPr/>
        </p:nvSpPr>
        <p:spPr>
          <a:xfrm>
            <a:off x="6274148" y="5348560"/>
            <a:ext cx="1224756" cy="948432"/>
          </a:xfrm>
          <a:prstGeom prst="ellipse">
            <a:avLst/>
          </a:prstGeom>
          <a:solidFill>
            <a:srgbClr val="009900"/>
          </a:solidFill>
          <a:ln w="25400" cap="flat" cmpd="sng" algn="ctr">
            <a:solidFill>
              <a:srgbClr val="80808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1pPr>
            <a:lvl2pPr marL="4572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2pPr>
            <a:lvl3pPr marL="9144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3pPr>
            <a:lvl4pPr marL="13716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4pPr>
            <a:lvl5pPr marL="18288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5pPr>
            <a:lvl6pPr marL="2286000" algn="l" defTabSz="914400" rtl="0" eaLnBrk="1" latinLnBrk="0" hangingPunct="1">
              <a:defRPr sz="2500" kern="1200">
                <a:solidFill>
                  <a:srgbClr val="FFFFFF"/>
                </a:solidFill>
                <a:latin typeface="Arial"/>
              </a:defRPr>
            </a:lvl6pPr>
            <a:lvl7pPr marL="2743200" algn="l" defTabSz="914400" rtl="0" eaLnBrk="1" latinLnBrk="0" hangingPunct="1">
              <a:defRPr sz="2500" kern="1200">
                <a:solidFill>
                  <a:srgbClr val="FFFFFF"/>
                </a:solidFill>
                <a:latin typeface="Arial"/>
              </a:defRPr>
            </a:lvl7pPr>
            <a:lvl8pPr marL="3200400" algn="l" defTabSz="914400" rtl="0" eaLnBrk="1" latinLnBrk="0" hangingPunct="1">
              <a:defRPr sz="2500" kern="1200">
                <a:solidFill>
                  <a:srgbClr val="FFFFFF"/>
                </a:solidFill>
                <a:latin typeface="Arial"/>
              </a:defRPr>
            </a:lvl8pPr>
            <a:lvl9pPr marL="3657600" algn="l" defTabSz="914400" rtl="0" eaLnBrk="1" latinLnBrk="0" hangingPunct="1">
              <a:defRPr sz="2500" kern="1200">
                <a:solidFill>
                  <a:srgbClr val="FFFFFF"/>
                </a:solidFill>
                <a:latin typeface="Arial"/>
              </a:defRPr>
            </a:lvl9pPr>
          </a:lstStyle>
          <a:p>
            <a:pPr algn="ctr">
              <a:defRPr/>
            </a:pPr>
            <a:r>
              <a:rPr lang="da-DK" sz="1000" dirty="0">
                <a:solidFill>
                  <a:srgbClr val="FFFFFF"/>
                </a:solidFill>
              </a:rPr>
              <a:t>LU – kontakt-person</a:t>
            </a:r>
          </a:p>
        </p:txBody>
      </p:sp>
      <p:sp>
        <p:nvSpPr>
          <p:cNvPr id="11" name="Ellipse 10"/>
          <p:cNvSpPr/>
          <p:nvPr/>
        </p:nvSpPr>
        <p:spPr>
          <a:xfrm>
            <a:off x="4689972" y="5360888"/>
            <a:ext cx="1224756" cy="948432"/>
          </a:xfrm>
          <a:prstGeom prst="ellipse">
            <a:avLst/>
          </a:prstGeom>
          <a:solidFill>
            <a:srgbClr val="009900"/>
          </a:solidFill>
          <a:ln w="25400" cap="flat" cmpd="sng" algn="ctr">
            <a:solidFill>
              <a:srgbClr val="80808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1pPr>
            <a:lvl2pPr marL="4572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2pPr>
            <a:lvl3pPr marL="9144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3pPr>
            <a:lvl4pPr marL="13716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4pPr>
            <a:lvl5pPr marL="18288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5pPr>
            <a:lvl6pPr marL="2286000" algn="l" defTabSz="914400" rtl="0" eaLnBrk="1" latinLnBrk="0" hangingPunct="1">
              <a:defRPr sz="2500" kern="1200">
                <a:solidFill>
                  <a:srgbClr val="FFFFFF"/>
                </a:solidFill>
                <a:latin typeface="Arial"/>
              </a:defRPr>
            </a:lvl6pPr>
            <a:lvl7pPr marL="2743200" algn="l" defTabSz="914400" rtl="0" eaLnBrk="1" latinLnBrk="0" hangingPunct="1">
              <a:defRPr sz="2500" kern="1200">
                <a:solidFill>
                  <a:srgbClr val="FFFFFF"/>
                </a:solidFill>
                <a:latin typeface="Arial"/>
              </a:defRPr>
            </a:lvl7pPr>
            <a:lvl8pPr marL="3200400" algn="l" defTabSz="914400" rtl="0" eaLnBrk="1" latinLnBrk="0" hangingPunct="1">
              <a:defRPr sz="2500" kern="1200">
                <a:solidFill>
                  <a:srgbClr val="FFFFFF"/>
                </a:solidFill>
                <a:latin typeface="Arial"/>
              </a:defRPr>
            </a:lvl8pPr>
            <a:lvl9pPr marL="3657600" algn="l" defTabSz="914400" rtl="0" eaLnBrk="1" latinLnBrk="0" hangingPunct="1">
              <a:defRPr sz="2500" kern="1200">
                <a:solidFill>
                  <a:srgbClr val="FFFFFF"/>
                </a:solidFill>
                <a:latin typeface="Arial"/>
              </a:defRPr>
            </a:lvl9pPr>
          </a:lstStyle>
          <a:p>
            <a:pPr algn="ctr">
              <a:defRPr/>
            </a:pPr>
            <a:r>
              <a:rPr lang="da-DK" sz="1000" dirty="0">
                <a:solidFill>
                  <a:srgbClr val="FFFFFF"/>
                </a:solidFill>
              </a:rPr>
              <a:t>LU – kontakt-person</a:t>
            </a:r>
          </a:p>
        </p:txBody>
      </p:sp>
      <p:sp>
        <p:nvSpPr>
          <p:cNvPr id="12" name="Rektangel 11"/>
          <p:cNvSpPr/>
          <p:nvPr/>
        </p:nvSpPr>
        <p:spPr>
          <a:xfrm>
            <a:off x="93174" y="1976512"/>
            <a:ext cx="1584325" cy="647700"/>
          </a:xfrm>
          <a:prstGeom prst="rect">
            <a:avLst/>
          </a:prstGeom>
          <a:solidFill>
            <a:srgbClr val="333399"/>
          </a:solidFill>
          <a:ln w="25400" cap="flat" cmpd="sng" algn="ctr">
            <a:solidFill>
              <a:srgbClr val="0000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1pPr>
            <a:lvl2pPr marL="4572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2pPr>
            <a:lvl3pPr marL="9144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3pPr>
            <a:lvl4pPr marL="13716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4pPr>
            <a:lvl5pPr marL="1828800" algn="l" defTabSz="449263" rtl="0" eaLnBrk="0" fontAlgn="base" hangingPunct="0">
              <a:lnSpc>
                <a:spcPct val="86000"/>
              </a:lnSpc>
              <a:spcBef>
                <a:spcPct val="0"/>
              </a:spcBef>
              <a:spcAft>
                <a:spcPct val="0"/>
              </a:spcAft>
              <a:buClr>
                <a:srgbClr val="000000"/>
              </a:buClr>
              <a:buSzPct val="100000"/>
              <a:buFont typeface="Times New Roman" pitchFamily="18" charset="0"/>
              <a:defRPr sz="2500" kern="1200">
                <a:solidFill>
                  <a:srgbClr val="FFFFFF"/>
                </a:solidFill>
                <a:latin typeface="Arial"/>
              </a:defRPr>
            </a:lvl5pPr>
            <a:lvl6pPr marL="2286000" algn="l" defTabSz="914400" rtl="0" eaLnBrk="1" latinLnBrk="0" hangingPunct="1">
              <a:defRPr sz="2500" kern="1200">
                <a:solidFill>
                  <a:srgbClr val="FFFFFF"/>
                </a:solidFill>
                <a:latin typeface="Arial"/>
              </a:defRPr>
            </a:lvl6pPr>
            <a:lvl7pPr marL="2743200" algn="l" defTabSz="914400" rtl="0" eaLnBrk="1" latinLnBrk="0" hangingPunct="1">
              <a:defRPr sz="2500" kern="1200">
                <a:solidFill>
                  <a:srgbClr val="FFFFFF"/>
                </a:solidFill>
                <a:latin typeface="Arial"/>
              </a:defRPr>
            </a:lvl7pPr>
            <a:lvl8pPr marL="3200400" algn="l" defTabSz="914400" rtl="0" eaLnBrk="1" latinLnBrk="0" hangingPunct="1">
              <a:defRPr sz="2500" kern="1200">
                <a:solidFill>
                  <a:srgbClr val="FFFFFF"/>
                </a:solidFill>
                <a:latin typeface="Arial"/>
              </a:defRPr>
            </a:lvl8pPr>
            <a:lvl9pPr marL="3657600" algn="l" defTabSz="914400" rtl="0" eaLnBrk="1" latinLnBrk="0" hangingPunct="1">
              <a:defRPr sz="2500" kern="1200">
                <a:solidFill>
                  <a:srgbClr val="FFFFFF"/>
                </a:solidFill>
                <a:latin typeface="Arial"/>
              </a:defRPr>
            </a:lvl9pPr>
          </a:lstStyle>
          <a:p>
            <a:pPr algn="ctr">
              <a:defRPr/>
            </a:pPr>
            <a:r>
              <a:rPr lang="da-DK" sz="1000" dirty="0" smtClean="0"/>
              <a:t>Team Danmark</a:t>
            </a:r>
            <a:endParaRPr lang="da-DK" sz="1000" dirty="0"/>
          </a:p>
        </p:txBody>
      </p:sp>
      <p:cxnSp>
        <p:nvCxnSpPr>
          <p:cNvPr id="13" name="Figur 48"/>
          <p:cNvCxnSpPr>
            <a:stCxn id="4" idx="3"/>
            <a:endCxn id="7" idx="0"/>
          </p:cNvCxnSpPr>
          <p:nvPr/>
        </p:nvCxnSpPr>
        <p:spPr>
          <a:xfrm>
            <a:off x="6097631" y="2301156"/>
            <a:ext cx="2340818" cy="467444"/>
          </a:xfrm>
          <a:prstGeom prst="bentConnector2">
            <a:avLst/>
          </a:prstGeom>
          <a:noFill/>
          <a:ln w="9525" cap="flat" cmpd="sng" algn="ctr">
            <a:solidFill>
              <a:srgbClr val="BBE0E3">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4" name="Lige forbindelse 13"/>
          <p:cNvCxnSpPr>
            <a:stCxn id="5" idx="4"/>
            <a:endCxn id="8" idx="0"/>
          </p:cNvCxnSpPr>
          <p:nvPr/>
        </p:nvCxnSpPr>
        <p:spPr>
          <a:xfrm>
            <a:off x="7070297" y="3717032"/>
            <a:ext cx="0" cy="275704"/>
          </a:xfrm>
          <a:prstGeom prst="line">
            <a:avLst/>
          </a:prstGeom>
          <a:noFill/>
          <a:ln w="9525" cap="flat" cmpd="sng" algn="ctr">
            <a:solidFill>
              <a:srgbClr val="BBE0E3">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5" name="Vinklet forbindelse 14"/>
          <p:cNvCxnSpPr/>
          <p:nvPr/>
        </p:nvCxnSpPr>
        <p:spPr>
          <a:xfrm rot="16200000" flipV="1">
            <a:off x="4510572" y="4553208"/>
            <a:ext cx="12700" cy="1583556"/>
          </a:xfrm>
          <a:prstGeom prst="bentConnector3">
            <a:avLst>
              <a:gd name="adj1" fmla="val 1800000"/>
            </a:avLst>
          </a:prstGeom>
          <a:noFill/>
          <a:ln w="9525" cap="flat" cmpd="sng" algn="ctr">
            <a:solidFill>
              <a:srgbClr val="BBE0E3">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6" name="Vinklet forbindelse 15"/>
          <p:cNvCxnSpPr>
            <a:stCxn id="11" idx="0"/>
            <a:endCxn id="10" idx="0"/>
          </p:cNvCxnSpPr>
          <p:nvPr/>
        </p:nvCxnSpPr>
        <p:spPr>
          <a:xfrm rot="5400000" flipH="1" flipV="1">
            <a:off x="6088274" y="4562636"/>
            <a:ext cx="12328" cy="1584176"/>
          </a:xfrm>
          <a:prstGeom prst="bentConnector3">
            <a:avLst>
              <a:gd name="adj1" fmla="val 1954315"/>
            </a:avLst>
          </a:prstGeom>
          <a:noFill/>
          <a:ln w="9525" cap="flat" cmpd="sng" algn="ctr">
            <a:solidFill>
              <a:srgbClr val="BBE0E3">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7" name="Figur 93"/>
          <p:cNvCxnSpPr>
            <a:stCxn id="4" idx="2"/>
            <a:endCxn id="6" idx="3"/>
          </p:cNvCxnSpPr>
          <p:nvPr/>
        </p:nvCxnSpPr>
        <p:spPr>
          <a:xfrm rot="5400000">
            <a:off x="4360164" y="2491283"/>
            <a:ext cx="811582" cy="1079029"/>
          </a:xfrm>
          <a:prstGeom prst="bentConnector2">
            <a:avLst/>
          </a:prstGeom>
          <a:noFill/>
          <a:ln w="9525" cap="flat" cmpd="sng" algn="ctr">
            <a:solidFill>
              <a:srgbClr val="BBE0E3">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12" idx="3"/>
            <a:endCxn id="4" idx="1"/>
          </p:cNvCxnSpPr>
          <p:nvPr/>
        </p:nvCxnSpPr>
        <p:spPr>
          <a:xfrm>
            <a:off x="1677499" y="2300362"/>
            <a:ext cx="2835807" cy="794"/>
          </a:xfrm>
          <a:prstGeom prst="line">
            <a:avLst/>
          </a:prstGeom>
          <a:noFill/>
          <a:ln w="9525" cap="flat" cmpd="sng" algn="ctr">
            <a:solidFill>
              <a:srgbClr val="BBE0E3">
                <a:shade val="95000"/>
                <a:satMod val="105000"/>
              </a:srgbClr>
            </a:solidFill>
            <a:prstDash val="dash"/>
          </a:ln>
          <a:effectLst/>
        </p:spPr>
        <p:style>
          <a:lnRef idx="1">
            <a:schemeClr val="accent1"/>
          </a:lnRef>
          <a:fillRef idx="0">
            <a:schemeClr val="accent1"/>
          </a:fillRef>
          <a:effectRef idx="0">
            <a:schemeClr val="accent1"/>
          </a:effectRef>
          <a:fontRef idx="minor">
            <a:schemeClr val="tx1"/>
          </a:fontRef>
        </p:style>
      </p:cxnSp>
      <p:cxnSp>
        <p:nvCxnSpPr>
          <p:cNvPr id="19" name="Lige forbindelse 18"/>
          <p:cNvCxnSpPr>
            <a:stCxn id="5" idx="2"/>
          </p:cNvCxnSpPr>
          <p:nvPr/>
        </p:nvCxnSpPr>
        <p:spPr>
          <a:xfrm flipH="1">
            <a:off x="5306411" y="3242816"/>
            <a:ext cx="1151508" cy="1902048"/>
          </a:xfrm>
          <a:prstGeom prst="line">
            <a:avLst/>
          </a:prstGeom>
          <a:noFill/>
          <a:ln w="9525" cap="flat" cmpd="sng" algn="ctr">
            <a:solidFill>
              <a:srgbClr val="BBE0E3">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Talentstrategiens grundpiller</a:t>
            </a:r>
            <a:endParaRPr lang="da-DK" dirty="0"/>
          </a:p>
        </p:txBody>
      </p:sp>
      <p:sp>
        <p:nvSpPr>
          <p:cNvPr id="3" name="Pladsholder til indhold 2"/>
          <p:cNvSpPr>
            <a:spLocks noGrp="1"/>
          </p:cNvSpPr>
          <p:nvPr>
            <p:ph idx="1"/>
          </p:nvPr>
        </p:nvSpPr>
        <p:spPr>
          <a:xfrm>
            <a:off x="457200" y="1600200"/>
            <a:ext cx="8229600" cy="4853136"/>
          </a:xfrm>
        </p:spPr>
        <p:txBody>
          <a:bodyPr>
            <a:normAutofit fontScale="77500" lnSpcReduction="20000"/>
          </a:bodyPr>
          <a:lstStyle/>
          <a:p>
            <a:r>
              <a:rPr lang="da-DK" dirty="0" smtClean="0"/>
              <a:t>Etablering af lokale træningsmiljøer, som kan understøtte målgruppens udvikling.</a:t>
            </a:r>
          </a:p>
          <a:p>
            <a:endParaRPr lang="da-DK" dirty="0" smtClean="0"/>
          </a:p>
          <a:p>
            <a:r>
              <a:rPr lang="da-DK" dirty="0" smtClean="0"/>
              <a:t>Bredere fundament – senere selektering </a:t>
            </a:r>
            <a:r>
              <a:rPr lang="da-DK" sz="1400" dirty="0" smtClean="0"/>
              <a:t>(senere ind i forbundsregi)</a:t>
            </a:r>
          </a:p>
          <a:p>
            <a:endParaRPr lang="da-DK" dirty="0" smtClean="0"/>
          </a:p>
          <a:p>
            <a:r>
              <a:rPr lang="da-DK" dirty="0" smtClean="0"/>
              <a:t>Klubber og lokalunioner spiller en afgørende rolle.</a:t>
            </a:r>
            <a:br>
              <a:rPr lang="da-DK" dirty="0" smtClean="0"/>
            </a:br>
            <a:endParaRPr lang="da-DK" dirty="0" smtClean="0"/>
          </a:p>
          <a:p>
            <a:r>
              <a:rPr lang="da-DK" dirty="0" smtClean="0"/>
              <a:t>Kompetenceudvikling af trænere. </a:t>
            </a:r>
            <a:br>
              <a:rPr lang="da-DK" dirty="0" smtClean="0"/>
            </a:br>
            <a:endParaRPr lang="da-DK" dirty="0" smtClean="0"/>
          </a:p>
          <a:p>
            <a:r>
              <a:rPr lang="da-DK" dirty="0" smtClean="0"/>
              <a:t>Organisationsudvikling af klubbestyrelser.</a:t>
            </a:r>
          </a:p>
          <a:p>
            <a:endParaRPr lang="da-DK" dirty="0" smtClean="0"/>
          </a:p>
          <a:p>
            <a:r>
              <a:rPr lang="da-DK" dirty="0" smtClean="0"/>
              <a:t>Trænings-, uddannelses- og udviklingsplan samt målsætninger for spillerne.</a:t>
            </a:r>
            <a:endParaRPr lang="da-DK" dirty="0"/>
          </a:p>
        </p:txBody>
      </p:sp>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885</TotalTime>
  <Words>2633</Words>
  <Application>Microsoft Office PowerPoint</Application>
  <PresentationFormat>Skærmshow (4:3)</PresentationFormat>
  <Paragraphs>246</Paragraphs>
  <Slides>18</Slides>
  <Notes>18</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18</vt:i4>
      </vt:variant>
    </vt:vector>
  </HeadingPairs>
  <TitlesOfParts>
    <vt:vector size="23" baseType="lpstr">
      <vt:lpstr>Arial</vt:lpstr>
      <vt:lpstr>Arial Rounded MT Bold</vt:lpstr>
      <vt:lpstr>Calibri</vt:lpstr>
      <vt:lpstr>Times New Roman</vt:lpstr>
      <vt:lpstr>Kontortema</vt:lpstr>
      <vt:lpstr>Præsentation af  DBTUs talentstrategi</vt:lpstr>
      <vt:lpstr>Processen</vt:lpstr>
      <vt:lpstr>Vision for talentarbejdet i DBTU</vt:lpstr>
      <vt:lpstr>Målgrupper for DBTUs talentarbejde</vt:lpstr>
      <vt:lpstr>Temaer i DBTUs talentstrategi</vt:lpstr>
      <vt:lpstr>Eksempler på mål og handlinger</vt:lpstr>
      <vt:lpstr>             TalentHUSET - Det bærende element</vt:lpstr>
      <vt:lpstr>Ansvar og kompetence</vt:lpstr>
      <vt:lpstr>Talentstrategiens grundpiller</vt:lpstr>
      <vt:lpstr>Kritiske succesfaktorer</vt:lpstr>
      <vt:lpstr>Talentstrategien i drift</vt:lpstr>
      <vt:lpstr>Mål og handlinger i talentstrategien</vt:lpstr>
      <vt:lpstr>Mål og handlinger i talentstrategien</vt:lpstr>
      <vt:lpstr>Mål og handlinger i talentstrategien</vt:lpstr>
      <vt:lpstr>Mål og handlinger i talentstrategien</vt:lpstr>
      <vt:lpstr>Mål og handlinger i talentstrategien</vt:lpstr>
      <vt:lpstr>Mål og handlinger i talentstrategien</vt:lpstr>
      <vt:lpstr>Mål og handlinger i talentstrategien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på talentstrategi i DBTU</dc:title>
  <dc:creator>Sporthouse- Henning hansen</dc:creator>
  <cp:lastModifiedBy>Carsten Egeholt</cp:lastModifiedBy>
  <cp:revision>36</cp:revision>
  <dcterms:created xsi:type="dcterms:W3CDTF">2015-02-25T12:55:34Z</dcterms:created>
  <dcterms:modified xsi:type="dcterms:W3CDTF">2015-06-19T10:14:14Z</dcterms:modified>
</cp:coreProperties>
</file>